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Baskervville"/>
      <p:regular r:id="rId16"/>
      <p:italic r:id="rId17"/>
    </p:embeddedFont>
    <p:embeddedFont>
      <p:font typeface="Bebas Neue"/>
      <p:regular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22" Type="http://schemas.openxmlformats.org/officeDocument/2006/relationships/font" Target="fonts/DMSans-boldItalic.fntdata"/><Relationship Id="rId21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Baskervville-italic.fntdata"/><Relationship Id="rId16" Type="http://schemas.openxmlformats.org/officeDocument/2006/relationships/font" Target="fonts/Baskervville-regular.fntdata"/><Relationship Id="rId19" Type="http://schemas.openxmlformats.org/officeDocument/2006/relationships/font" Target="fonts/DMSans-regular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7af35e7b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e7af35e7b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7af35e7b4_0_14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7af35e7b4_0_14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585425"/>
            <a:ext cx="4559700" cy="22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775300"/>
            <a:ext cx="4559700" cy="40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1668175"/>
            <a:ext cx="6576000" cy="13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3075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4" name="Google Shape;64;p11"/>
          <p:cNvGrpSpPr/>
          <p:nvPr/>
        </p:nvGrpSpPr>
        <p:grpSpPr>
          <a:xfrm>
            <a:off x="1" y="2016562"/>
            <a:ext cx="9190974" cy="3129935"/>
            <a:chOff x="1" y="2016562"/>
            <a:chExt cx="9190974" cy="3129935"/>
          </a:xfrm>
        </p:grpSpPr>
        <p:pic>
          <p:nvPicPr>
            <p:cNvPr id="65" name="Google Shape;65;p11"/>
            <p:cNvPicPr preferRelativeResize="0"/>
            <p:nvPr/>
          </p:nvPicPr>
          <p:blipFill rotWithShape="1">
            <a:blip r:embed="rId2">
              <a:alphaModFix/>
            </a:blip>
            <a:srcRect b="14310" l="13523" r="66250" t="-21422"/>
            <a:stretch/>
          </p:blipFill>
          <p:spPr>
            <a:xfrm flipH="1">
              <a:off x="8248777" y="2016562"/>
              <a:ext cx="942198" cy="280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" name="Google Shape;66;p11"/>
            <p:cNvGrpSpPr/>
            <p:nvPr/>
          </p:nvGrpSpPr>
          <p:grpSpPr>
            <a:xfrm>
              <a:off x="1" y="3608474"/>
              <a:ext cx="9143999" cy="1538023"/>
              <a:chOff x="1" y="3608474"/>
              <a:chExt cx="9143999" cy="1538023"/>
            </a:xfrm>
          </p:grpSpPr>
          <p:pic>
            <p:nvPicPr>
              <p:cNvPr id="67" name="Google Shape;67;p11"/>
              <p:cNvPicPr preferRelativeResize="0"/>
              <p:nvPr/>
            </p:nvPicPr>
            <p:blipFill rotWithShape="1">
              <a:blip r:embed="rId3">
                <a:alphaModFix/>
              </a:blip>
              <a:srcRect b="62250" l="37584" r="-5820" t="-16263"/>
              <a:stretch/>
            </p:blipFill>
            <p:spPr>
              <a:xfrm flipH="1">
                <a:off x="7270001" y="3608474"/>
                <a:ext cx="1873999" cy="1538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-14301" r="33591" t="15261"/>
              <a:stretch/>
            </p:blipFill>
            <p:spPr>
              <a:xfrm rot="5400000">
                <a:off x="-179787" y="3824487"/>
                <a:ext cx="1498800" cy="1139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719975" y="310981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3419246" y="310981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6118524" y="310981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4" type="title"/>
          </p:nvPr>
        </p:nvSpPr>
        <p:spPr>
          <a:xfrm>
            <a:off x="719975" y="1492300"/>
            <a:ext cx="1136100" cy="82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419246" y="1492300"/>
            <a:ext cx="1136100" cy="82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6" type="title"/>
          </p:nvPr>
        </p:nvSpPr>
        <p:spPr>
          <a:xfrm>
            <a:off x="6118525" y="1492300"/>
            <a:ext cx="1136100" cy="82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719975" y="2317288"/>
            <a:ext cx="23055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8" type="subTitle"/>
          </p:nvPr>
        </p:nvSpPr>
        <p:spPr>
          <a:xfrm>
            <a:off x="3419246" y="2317288"/>
            <a:ext cx="23055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9" type="subTitle"/>
          </p:nvPr>
        </p:nvSpPr>
        <p:spPr>
          <a:xfrm>
            <a:off x="6118524" y="2317288"/>
            <a:ext cx="23055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22797" l="0" r="0" t="68350"/>
          <a:stretch/>
        </p:blipFill>
        <p:spPr>
          <a:xfrm>
            <a:off x="0" y="4604001"/>
            <a:ext cx="9143926" cy="5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1615950" y="1760950"/>
            <a:ext cx="2979600" cy="12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2" type="title"/>
          </p:nvPr>
        </p:nvSpPr>
        <p:spPr>
          <a:xfrm>
            <a:off x="1615950" y="781775"/>
            <a:ext cx="14475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615950" y="2908550"/>
            <a:ext cx="29796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" name="Google Shape;86;p14"/>
          <p:cNvGrpSpPr/>
          <p:nvPr/>
        </p:nvGrpSpPr>
        <p:grpSpPr>
          <a:xfrm flipH="1">
            <a:off x="0" y="0"/>
            <a:ext cx="1365525" cy="5143501"/>
            <a:chOff x="7778480" y="0"/>
            <a:chExt cx="1365525" cy="5143501"/>
          </a:xfrm>
        </p:grpSpPr>
        <p:pic>
          <p:nvPicPr>
            <p:cNvPr id="87" name="Google Shape;87;p14"/>
            <p:cNvPicPr preferRelativeResize="0"/>
            <p:nvPr/>
          </p:nvPicPr>
          <p:blipFill rotWithShape="1">
            <a:blip r:embed="rId2">
              <a:alphaModFix/>
            </a:blip>
            <a:srcRect b="8152" l="10410" r="73804" t="13606"/>
            <a:stretch/>
          </p:blipFill>
          <p:spPr>
            <a:xfrm>
              <a:off x="8257350" y="2671525"/>
              <a:ext cx="886651" cy="247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4"/>
            <p:cNvPicPr preferRelativeResize="0"/>
            <p:nvPr/>
          </p:nvPicPr>
          <p:blipFill rotWithShape="1">
            <a:blip r:embed="rId3">
              <a:alphaModFix/>
            </a:blip>
            <a:srcRect b="1773" l="64650" r="-14962" t="27006"/>
            <a:stretch/>
          </p:blipFill>
          <p:spPr>
            <a:xfrm flipH="1">
              <a:off x="7778480" y="0"/>
              <a:ext cx="1365525" cy="2004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14"/>
          <p:cNvPicPr preferRelativeResize="0"/>
          <p:nvPr/>
        </p:nvPicPr>
        <p:blipFill rotWithShape="1">
          <a:blip r:embed="rId4">
            <a:alphaModFix/>
          </a:blip>
          <a:srcRect b="-9926" l="35187" r="7587" t="-22069"/>
          <a:stretch/>
        </p:blipFill>
        <p:spPr>
          <a:xfrm flipH="1" rot="5400000">
            <a:off x="1294362" y="3721725"/>
            <a:ext cx="840626" cy="20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229700" y="2281775"/>
            <a:ext cx="2979600" cy="12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>
            <a:off x="5761800" y="990475"/>
            <a:ext cx="1447500" cy="112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4229700" y="3429375"/>
            <a:ext cx="29796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" name="Google Shape;94;p15"/>
          <p:cNvGrpSpPr/>
          <p:nvPr/>
        </p:nvGrpSpPr>
        <p:grpSpPr>
          <a:xfrm>
            <a:off x="7510875" y="0"/>
            <a:ext cx="1639025" cy="5146501"/>
            <a:chOff x="7510875" y="0"/>
            <a:chExt cx="1639025" cy="5146501"/>
          </a:xfrm>
        </p:grpSpPr>
        <p:pic>
          <p:nvPicPr>
            <p:cNvPr id="95" name="Google Shape;95;p15"/>
            <p:cNvPicPr preferRelativeResize="0"/>
            <p:nvPr/>
          </p:nvPicPr>
          <p:blipFill rotWithShape="1">
            <a:blip r:embed="rId2">
              <a:alphaModFix/>
            </a:blip>
            <a:srcRect b="14310" l="14530" r="66251" t="-21422"/>
            <a:stretch/>
          </p:blipFill>
          <p:spPr>
            <a:xfrm flipH="1">
              <a:off x="8366924" y="2409025"/>
              <a:ext cx="782976" cy="245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 rotWithShape="1">
            <a:blip r:embed="rId3">
              <a:alphaModFix/>
            </a:blip>
            <a:srcRect b="62250" l="37584" r="-5820" t="-16263"/>
            <a:stretch/>
          </p:blipFill>
          <p:spPr>
            <a:xfrm flipH="1">
              <a:off x="7510875" y="3801328"/>
              <a:ext cx="1639016" cy="134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 rotWithShape="1">
            <a:blip r:embed="rId4">
              <a:alphaModFix/>
            </a:blip>
            <a:srcRect b="33035" l="-25346" r="-25346" t="1703"/>
            <a:stretch/>
          </p:blipFill>
          <p:spPr>
            <a:xfrm flipH="1" rot="-5400000">
              <a:off x="7828525" y="153400"/>
              <a:ext cx="1474774" cy="1167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1401750" y="2971729"/>
            <a:ext cx="6691200" cy="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401750" y="1382725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1" name="Google Shape;101;p16"/>
          <p:cNvGrpSpPr/>
          <p:nvPr/>
        </p:nvGrpSpPr>
        <p:grpSpPr>
          <a:xfrm>
            <a:off x="0" y="-12"/>
            <a:ext cx="9157525" cy="5146513"/>
            <a:chOff x="0" y="-12"/>
            <a:chExt cx="9157525" cy="5146513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2">
              <a:alphaModFix/>
            </a:blip>
            <a:srcRect b="0" l="54322" r="36434" t="0"/>
            <a:stretch/>
          </p:blipFill>
          <p:spPr>
            <a:xfrm>
              <a:off x="0" y="0"/>
              <a:ext cx="713226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 b="14310" l="14344" r="66250" t="-21422"/>
            <a:stretch/>
          </p:blipFill>
          <p:spPr>
            <a:xfrm flipH="1">
              <a:off x="8366925" y="2409025"/>
              <a:ext cx="790600" cy="2454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6"/>
            <p:cNvPicPr preferRelativeResize="0"/>
            <p:nvPr/>
          </p:nvPicPr>
          <p:blipFill rotWithShape="1">
            <a:blip r:embed="rId4">
              <a:alphaModFix/>
            </a:blip>
            <a:srcRect b="62250" l="37584" r="-5820" t="-16263"/>
            <a:stretch/>
          </p:blipFill>
          <p:spPr>
            <a:xfrm flipH="1">
              <a:off x="7510875" y="3801328"/>
              <a:ext cx="1639016" cy="134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6"/>
            <p:cNvPicPr preferRelativeResize="0"/>
            <p:nvPr/>
          </p:nvPicPr>
          <p:blipFill rotWithShape="1">
            <a:blip r:embed="rId5">
              <a:alphaModFix/>
            </a:blip>
            <a:srcRect b="52928" l="-25346" r="-25346" t="-6959"/>
            <a:stretch/>
          </p:blipFill>
          <p:spPr>
            <a:xfrm flipH="1" rot="-5400000">
              <a:off x="7929012" y="253876"/>
              <a:ext cx="1474774" cy="966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8" name="Google Shape;108;p17"/>
          <p:cNvGrpSpPr/>
          <p:nvPr/>
        </p:nvGrpSpPr>
        <p:grpSpPr>
          <a:xfrm>
            <a:off x="-8598" y="-7175"/>
            <a:ext cx="9161698" cy="5159312"/>
            <a:chOff x="-34423" y="0"/>
            <a:chExt cx="9161698" cy="5159312"/>
          </a:xfrm>
        </p:grpSpPr>
        <p:pic>
          <p:nvPicPr>
            <p:cNvPr id="109" name="Google Shape;109;p17"/>
            <p:cNvPicPr preferRelativeResize="0"/>
            <p:nvPr/>
          </p:nvPicPr>
          <p:blipFill rotWithShape="1">
            <a:blip r:embed="rId2">
              <a:alphaModFix/>
            </a:blip>
            <a:srcRect b="-5750" l="60516" r="-3303" t="49541"/>
            <a:stretch/>
          </p:blipFill>
          <p:spPr>
            <a:xfrm flipH="1">
              <a:off x="7954325" y="0"/>
              <a:ext cx="1172950" cy="159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7"/>
            <p:cNvPicPr preferRelativeResize="0"/>
            <p:nvPr/>
          </p:nvPicPr>
          <p:blipFill rotWithShape="1">
            <a:blip r:embed="rId3">
              <a:alphaModFix/>
            </a:blip>
            <a:srcRect b="19340" l="-4553" r="80973" t="-44200"/>
            <a:stretch/>
          </p:blipFill>
          <p:spPr>
            <a:xfrm flipH="1">
              <a:off x="-34423" y="2352637"/>
              <a:ext cx="942198" cy="280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713225" y="714775"/>
            <a:ext cx="27855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713225" y="3010825"/>
            <a:ext cx="2785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/>
          <p:nvPr>
            <p:ph idx="2" type="pic"/>
          </p:nvPr>
        </p:nvSpPr>
        <p:spPr>
          <a:xfrm>
            <a:off x="4239450" y="539500"/>
            <a:ext cx="4191300" cy="3762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5" name="Google Shape;115;p18"/>
          <p:cNvGrpSpPr/>
          <p:nvPr/>
        </p:nvGrpSpPr>
        <p:grpSpPr>
          <a:xfrm>
            <a:off x="0" y="0"/>
            <a:ext cx="9413376" cy="5143500"/>
            <a:chOff x="0" y="0"/>
            <a:chExt cx="9413376" cy="5143500"/>
          </a:xfrm>
        </p:grpSpPr>
        <p:pic>
          <p:nvPicPr>
            <p:cNvPr id="116" name="Google Shape;116;p18"/>
            <p:cNvPicPr preferRelativeResize="0"/>
            <p:nvPr/>
          </p:nvPicPr>
          <p:blipFill rotWithShape="1">
            <a:blip r:embed="rId2">
              <a:alphaModFix/>
            </a:blip>
            <a:srcRect b="33257" l="22218" r="54809" t="-31567"/>
            <a:stretch/>
          </p:blipFill>
          <p:spPr>
            <a:xfrm flipH="1">
              <a:off x="8326249" y="0"/>
              <a:ext cx="817751" cy="1968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8"/>
            <p:cNvPicPr preferRelativeResize="0"/>
            <p:nvPr/>
          </p:nvPicPr>
          <p:blipFill rotWithShape="1">
            <a:blip r:embed="rId3">
              <a:alphaModFix/>
            </a:blip>
            <a:srcRect b="0" l="-9430" r="59560" t="0"/>
            <a:stretch/>
          </p:blipFill>
          <p:spPr>
            <a:xfrm rot="5400000">
              <a:off x="8583638" y="4313761"/>
              <a:ext cx="676875" cy="98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8"/>
            <p:cNvPicPr preferRelativeResize="0"/>
            <p:nvPr/>
          </p:nvPicPr>
          <p:blipFill rotWithShape="1">
            <a:blip r:embed="rId4">
              <a:alphaModFix/>
            </a:blip>
            <a:srcRect b="66346" l="22766" r="-8743" t="-15793"/>
            <a:stretch/>
          </p:blipFill>
          <p:spPr>
            <a:xfrm>
              <a:off x="0" y="4200729"/>
              <a:ext cx="1580890" cy="94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8"/>
            <p:cNvPicPr preferRelativeResize="0"/>
            <p:nvPr/>
          </p:nvPicPr>
          <p:blipFill rotWithShape="1">
            <a:blip r:embed="rId5">
              <a:alphaModFix/>
            </a:blip>
            <a:srcRect b="-7426" l="52876" r="-4940" t="-19091"/>
            <a:stretch/>
          </p:blipFill>
          <p:spPr>
            <a:xfrm>
              <a:off x="3" y="3256902"/>
              <a:ext cx="362498" cy="1610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8"/>
            <p:cNvPicPr preferRelativeResize="0"/>
            <p:nvPr/>
          </p:nvPicPr>
          <p:blipFill rotWithShape="1">
            <a:blip r:embed="rId6">
              <a:alphaModFix/>
            </a:blip>
            <a:srcRect b="-10429" l="27978" r="10960" t="65219"/>
            <a:stretch/>
          </p:blipFill>
          <p:spPr>
            <a:xfrm flipH="1">
              <a:off x="813401" y="4226275"/>
              <a:ext cx="2202291" cy="9172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915175" y="1506438"/>
            <a:ext cx="2623500" cy="12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915175" y="2648813"/>
            <a:ext cx="26235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9"/>
          <p:cNvGrpSpPr/>
          <p:nvPr/>
        </p:nvGrpSpPr>
        <p:grpSpPr>
          <a:xfrm flipH="1">
            <a:off x="-338989" y="-3012"/>
            <a:ext cx="9453765" cy="5149510"/>
            <a:chOff x="76199" y="-3012"/>
            <a:chExt cx="9453765" cy="514951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2">
              <a:alphaModFix/>
            </a:blip>
            <a:srcRect b="14310" l="18039" r="61734" t="-21422"/>
            <a:stretch/>
          </p:blipFill>
          <p:spPr>
            <a:xfrm flipH="1" rot="-5400000">
              <a:off x="7655527" y="-935250"/>
              <a:ext cx="942198" cy="280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6" name="Google Shape;126;p19"/>
            <p:cNvGrpSpPr/>
            <p:nvPr/>
          </p:nvGrpSpPr>
          <p:grpSpPr>
            <a:xfrm>
              <a:off x="76199" y="3608475"/>
              <a:ext cx="9128776" cy="1538023"/>
              <a:chOff x="76199" y="3608475"/>
              <a:chExt cx="9128776" cy="1538023"/>
            </a:xfrm>
          </p:grpSpPr>
          <p:pic>
            <p:nvPicPr>
              <p:cNvPr id="127" name="Google Shape;127;p19"/>
              <p:cNvPicPr preferRelativeResize="0"/>
              <p:nvPr/>
            </p:nvPicPr>
            <p:blipFill rotWithShape="1">
              <a:blip r:embed="rId3">
                <a:alphaModFix/>
              </a:blip>
              <a:srcRect b="62250" l="35362" r="-5819" t="-16263"/>
              <a:stretch/>
            </p:blipFill>
            <p:spPr>
              <a:xfrm flipH="1">
                <a:off x="7270000" y="3608475"/>
                <a:ext cx="1934975" cy="15380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-9430" r="59560" t="0"/>
              <a:stretch/>
            </p:blipFill>
            <p:spPr>
              <a:xfrm rot="5400000">
                <a:off x="317149" y="3835600"/>
                <a:ext cx="1066951" cy="1548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-9926" l="35187" r="7587" t="-22069"/>
          <a:stretch/>
        </p:blipFill>
        <p:spPr>
          <a:xfrm flipH="1">
            <a:off x="8303375" y="0"/>
            <a:ext cx="840626" cy="20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5770975" y="1575200"/>
            <a:ext cx="26304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5771100" y="264870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3" name="Google Shape;133;p20"/>
          <p:cNvGrpSpPr/>
          <p:nvPr/>
        </p:nvGrpSpPr>
        <p:grpSpPr>
          <a:xfrm>
            <a:off x="0" y="0"/>
            <a:ext cx="9143997" cy="5143500"/>
            <a:chOff x="0" y="0"/>
            <a:chExt cx="9143997" cy="5143500"/>
          </a:xfrm>
        </p:grpSpPr>
        <p:pic>
          <p:nvPicPr>
            <p:cNvPr id="134" name="Google Shape;134;p20"/>
            <p:cNvPicPr preferRelativeResize="0"/>
            <p:nvPr/>
          </p:nvPicPr>
          <p:blipFill rotWithShape="1">
            <a:blip r:embed="rId2">
              <a:alphaModFix/>
            </a:blip>
            <a:srcRect b="-1178" l="42194" r="-40070" t="61886"/>
            <a:stretch/>
          </p:blipFill>
          <p:spPr>
            <a:xfrm>
              <a:off x="0" y="0"/>
              <a:ext cx="2762065" cy="114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0"/>
            <p:cNvPicPr preferRelativeResize="0"/>
            <p:nvPr/>
          </p:nvPicPr>
          <p:blipFill rotWithShape="1">
            <a:blip r:embed="rId3">
              <a:alphaModFix/>
            </a:blip>
            <a:srcRect b="1434" l="22543" r="60782" t="9486"/>
            <a:stretch/>
          </p:blipFill>
          <p:spPr>
            <a:xfrm rot="-5400000">
              <a:off x="7422435" y="3421937"/>
              <a:ext cx="859725" cy="2583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685500" y="2460927"/>
            <a:ext cx="52671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685500" y="1577100"/>
            <a:ext cx="1810200" cy="111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85500" y="3209075"/>
            <a:ext cx="5267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5225" l="-48875" r="-5112" t="45011"/>
          <a:stretch/>
        </p:blipFill>
        <p:spPr>
          <a:xfrm rot="5400000">
            <a:off x="7230975" y="3244400"/>
            <a:ext cx="3100625" cy="7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-10025"/>
            <a:ext cx="9143997" cy="5153525"/>
            <a:chOff x="0" y="-10025"/>
            <a:chExt cx="9143997" cy="5153525"/>
          </a:xfrm>
        </p:grpSpPr>
        <p:pic>
          <p:nvPicPr>
            <p:cNvPr id="138" name="Google Shape;138;p21"/>
            <p:cNvPicPr preferRelativeResize="0"/>
            <p:nvPr/>
          </p:nvPicPr>
          <p:blipFill rotWithShape="1">
            <a:blip r:embed="rId2">
              <a:alphaModFix/>
            </a:blip>
            <a:srcRect b="-10109" l="38827" r="-36703" t="58740"/>
            <a:stretch/>
          </p:blipFill>
          <p:spPr>
            <a:xfrm>
              <a:off x="0" y="-10025"/>
              <a:ext cx="2065600" cy="112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1"/>
            <p:cNvPicPr preferRelativeResize="0"/>
            <p:nvPr/>
          </p:nvPicPr>
          <p:blipFill rotWithShape="1">
            <a:blip r:embed="rId3">
              <a:alphaModFix/>
            </a:blip>
            <a:srcRect b="204" l="22541" r="60784" t="10716"/>
            <a:stretch/>
          </p:blipFill>
          <p:spPr>
            <a:xfrm rot="-5400000">
              <a:off x="7422435" y="3421937"/>
              <a:ext cx="859725" cy="258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80800" y="1188575"/>
            <a:ext cx="6408300" cy="15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80800" y="1188575"/>
            <a:ext cx="64083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5" name="Google Shape;145;p22"/>
          <p:cNvGrpSpPr/>
          <p:nvPr/>
        </p:nvGrpSpPr>
        <p:grpSpPr>
          <a:xfrm flipH="1">
            <a:off x="-4300" y="-2912"/>
            <a:ext cx="9154199" cy="5137687"/>
            <a:chOff x="-4300" y="-2912"/>
            <a:chExt cx="9154199" cy="5137687"/>
          </a:xfrm>
        </p:grpSpPr>
        <p:grpSp>
          <p:nvGrpSpPr>
            <p:cNvPr id="146" name="Google Shape;146;p22"/>
            <p:cNvGrpSpPr/>
            <p:nvPr/>
          </p:nvGrpSpPr>
          <p:grpSpPr>
            <a:xfrm flipH="1" rot="10800000">
              <a:off x="-4300" y="-2912"/>
              <a:ext cx="1862525" cy="2002925"/>
              <a:chOff x="0" y="3131850"/>
              <a:chExt cx="1862525" cy="2002925"/>
            </a:xfrm>
          </p:grpSpPr>
          <p:pic>
            <p:nvPicPr>
              <p:cNvPr id="147" name="Google Shape;147;p22"/>
              <p:cNvPicPr preferRelativeResize="0"/>
              <p:nvPr/>
            </p:nvPicPr>
            <p:blipFill rotWithShape="1">
              <a:blip r:embed="rId2">
                <a:alphaModFix/>
              </a:blip>
              <a:srcRect b="-61551" l="2577" r="41134" t="-7825"/>
              <a:stretch/>
            </p:blipFill>
            <p:spPr>
              <a:xfrm flipH="1" rot="-5400000">
                <a:off x="589425" y="3861563"/>
                <a:ext cx="801099" cy="1745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2"/>
              <p:cNvPicPr preferRelativeResize="0"/>
              <p:nvPr/>
            </p:nvPicPr>
            <p:blipFill rotWithShape="1">
              <a:blip r:embed="rId3">
                <a:alphaModFix/>
              </a:blip>
              <a:srcRect b="-15078" l="10196" r="71454" t="34099"/>
              <a:stretch/>
            </p:blipFill>
            <p:spPr>
              <a:xfrm flipH="1">
                <a:off x="0" y="3131850"/>
                <a:ext cx="806825" cy="2002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9" name="Google Shape;149;p22"/>
            <p:cNvPicPr preferRelativeResize="0"/>
            <p:nvPr/>
          </p:nvPicPr>
          <p:blipFill rotWithShape="1">
            <a:blip r:embed="rId4">
              <a:alphaModFix/>
            </a:blip>
            <a:srcRect b="42279" l="-35864" r="-14828" t="3690"/>
            <a:stretch/>
          </p:blipFill>
          <p:spPr>
            <a:xfrm rot="-5400000">
              <a:off x="7929012" y="3913888"/>
              <a:ext cx="1474774" cy="966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4923150" y="2898323"/>
            <a:ext cx="2852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2" type="subTitle"/>
          </p:nvPr>
        </p:nvSpPr>
        <p:spPr>
          <a:xfrm>
            <a:off x="1368750" y="2898323"/>
            <a:ext cx="28521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subTitle"/>
          </p:nvPr>
        </p:nvSpPr>
        <p:spPr>
          <a:xfrm>
            <a:off x="1368750" y="2410700"/>
            <a:ext cx="2852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4" type="subTitle"/>
          </p:nvPr>
        </p:nvSpPr>
        <p:spPr>
          <a:xfrm>
            <a:off x="4923154" y="2410700"/>
            <a:ext cx="2852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6" name="Google Shape;156;p23"/>
          <p:cNvGrpSpPr/>
          <p:nvPr/>
        </p:nvGrpSpPr>
        <p:grpSpPr>
          <a:xfrm>
            <a:off x="0" y="0"/>
            <a:ext cx="9144000" cy="5143499"/>
            <a:chOff x="0" y="0"/>
            <a:chExt cx="9144000" cy="5143499"/>
          </a:xfrm>
        </p:grpSpPr>
        <p:pic>
          <p:nvPicPr>
            <p:cNvPr id="157" name="Google Shape;157;p23"/>
            <p:cNvPicPr preferRelativeResize="0"/>
            <p:nvPr/>
          </p:nvPicPr>
          <p:blipFill rotWithShape="1">
            <a:blip r:embed="rId2">
              <a:alphaModFix/>
            </a:blip>
            <a:srcRect b="-9926" l="35187" r="7587" t="-22069"/>
            <a:stretch/>
          </p:blipFill>
          <p:spPr>
            <a:xfrm flipH="1">
              <a:off x="8303375" y="0"/>
              <a:ext cx="840626" cy="200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3"/>
            <p:cNvPicPr preferRelativeResize="0"/>
            <p:nvPr/>
          </p:nvPicPr>
          <p:blipFill rotWithShape="1">
            <a:blip r:embed="rId3">
              <a:alphaModFix/>
            </a:blip>
            <a:srcRect b="-20786" l="-16649" r="60362" t="12690"/>
            <a:stretch/>
          </p:blipFill>
          <p:spPr>
            <a:xfrm flipH="1" rot="-5400000">
              <a:off x="273700" y="4186125"/>
              <a:ext cx="801099" cy="111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3"/>
            <p:cNvPicPr preferRelativeResize="0"/>
            <p:nvPr/>
          </p:nvPicPr>
          <p:blipFill rotWithShape="1">
            <a:blip r:embed="rId4">
              <a:alphaModFix/>
            </a:blip>
            <a:srcRect b="-13733" l="11565" r="70085" t="32755"/>
            <a:stretch/>
          </p:blipFill>
          <p:spPr>
            <a:xfrm flipH="1">
              <a:off x="0" y="3131850"/>
              <a:ext cx="806825" cy="200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subTitle"/>
          </p:nvPr>
        </p:nvSpPr>
        <p:spPr>
          <a:xfrm>
            <a:off x="4985200" y="1426525"/>
            <a:ext cx="30657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2" type="subTitle"/>
          </p:nvPr>
        </p:nvSpPr>
        <p:spPr>
          <a:xfrm>
            <a:off x="1093100" y="1426525"/>
            <a:ext cx="30657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4" name="Google Shape;164;p24"/>
          <p:cNvGrpSpPr/>
          <p:nvPr/>
        </p:nvGrpSpPr>
        <p:grpSpPr>
          <a:xfrm>
            <a:off x="0" y="1934025"/>
            <a:ext cx="9144001" cy="3209476"/>
            <a:chOff x="0" y="1934025"/>
            <a:chExt cx="9144001" cy="3209476"/>
          </a:xfrm>
        </p:grpSpPr>
        <p:pic>
          <p:nvPicPr>
            <p:cNvPr id="165" name="Google Shape;165;p24"/>
            <p:cNvPicPr preferRelativeResize="0"/>
            <p:nvPr/>
          </p:nvPicPr>
          <p:blipFill rotWithShape="1">
            <a:blip r:embed="rId2">
              <a:alphaModFix/>
            </a:blip>
            <a:srcRect b="9366" l="-13296" r="45180" t="-26448"/>
            <a:stretch/>
          </p:blipFill>
          <p:spPr>
            <a:xfrm flipH="1">
              <a:off x="0" y="2838050"/>
              <a:ext cx="1298150" cy="230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4"/>
            <p:cNvPicPr preferRelativeResize="0"/>
            <p:nvPr/>
          </p:nvPicPr>
          <p:blipFill rotWithShape="1">
            <a:blip r:embed="rId3">
              <a:alphaModFix/>
            </a:blip>
            <a:srcRect b="-12639" l="4417" r="78418" t="15936"/>
            <a:stretch/>
          </p:blipFill>
          <p:spPr>
            <a:xfrm>
              <a:off x="8131275" y="1934025"/>
              <a:ext cx="1012726" cy="320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4849720" y="2269451"/>
            <a:ext cx="30762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25"/>
          <p:cNvSpPr txBox="1"/>
          <p:nvPr>
            <p:ph idx="2" type="subTitle"/>
          </p:nvPr>
        </p:nvSpPr>
        <p:spPr>
          <a:xfrm>
            <a:off x="1218080" y="2269451"/>
            <a:ext cx="30762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5"/>
          <p:cNvSpPr txBox="1"/>
          <p:nvPr>
            <p:ph idx="3" type="subTitle"/>
          </p:nvPr>
        </p:nvSpPr>
        <p:spPr>
          <a:xfrm>
            <a:off x="4849705" y="170702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4" type="subTitle"/>
          </p:nvPr>
        </p:nvSpPr>
        <p:spPr>
          <a:xfrm>
            <a:off x="1218080" y="1707025"/>
            <a:ext cx="307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3" name="Google Shape;173;p25"/>
          <p:cNvGrpSpPr/>
          <p:nvPr/>
        </p:nvGrpSpPr>
        <p:grpSpPr>
          <a:xfrm>
            <a:off x="-4300" y="-2912"/>
            <a:ext cx="9154199" cy="5137687"/>
            <a:chOff x="-4300" y="-2912"/>
            <a:chExt cx="9154199" cy="5137687"/>
          </a:xfrm>
        </p:grpSpPr>
        <p:grpSp>
          <p:nvGrpSpPr>
            <p:cNvPr id="174" name="Google Shape;174;p25"/>
            <p:cNvGrpSpPr/>
            <p:nvPr/>
          </p:nvGrpSpPr>
          <p:grpSpPr>
            <a:xfrm flipH="1" rot="10800000">
              <a:off x="-4300" y="-2912"/>
              <a:ext cx="1862525" cy="2002925"/>
              <a:chOff x="0" y="3131850"/>
              <a:chExt cx="1862525" cy="2002925"/>
            </a:xfrm>
          </p:grpSpPr>
          <p:pic>
            <p:nvPicPr>
              <p:cNvPr id="175" name="Google Shape;175;p25"/>
              <p:cNvPicPr preferRelativeResize="0"/>
              <p:nvPr/>
            </p:nvPicPr>
            <p:blipFill rotWithShape="1">
              <a:blip r:embed="rId2">
                <a:alphaModFix/>
              </a:blip>
              <a:srcRect b="-61551" l="2577" r="41134" t="-7825"/>
              <a:stretch/>
            </p:blipFill>
            <p:spPr>
              <a:xfrm flipH="1" rot="-5400000">
                <a:off x="589425" y="3861563"/>
                <a:ext cx="801099" cy="1745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5"/>
              <p:cNvPicPr preferRelativeResize="0"/>
              <p:nvPr/>
            </p:nvPicPr>
            <p:blipFill rotWithShape="1">
              <a:blip r:embed="rId3">
                <a:alphaModFix/>
              </a:blip>
              <a:srcRect b="-15078" l="10196" r="71454" t="34099"/>
              <a:stretch/>
            </p:blipFill>
            <p:spPr>
              <a:xfrm flipH="1">
                <a:off x="0" y="3131850"/>
                <a:ext cx="806825" cy="2002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" name="Google Shape;177;p25"/>
            <p:cNvPicPr preferRelativeResize="0"/>
            <p:nvPr/>
          </p:nvPicPr>
          <p:blipFill rotWithShape="1">
            <a:blip r:embed="rId4">
              <a:alphaModFix/>
            </a:blip>
            <a:srcRect b="42279" l="-35864" r="-14828" t="3690"/>
            <a:stretch/>
          </p:blipFill>
          <p:spPr>
            <a:xfrm rot="-5400000">
              <a:off x="7929012" y="3913888"/>
              <a:ext cx="1474774" cy="966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806226" y="3135251"/>
            <a:ext cx="2164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2" type="subTitle"/>
          </p:nvPr>
        </p:nvSpPr>
        <p:spPr>
          <a:xfrm>
            <a:off x="3418650" y="3135251"/>
            <a:ext cx="2164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6031075" y="3135250"/>
            <a:ext cx="2164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4" type="subTitle"/>
          </p:nvPr>
        </p:nvSpPr>
        <p:spPr>
          <a:xfrm>
            <a:off x="806225" y="2607550"/>
            <a:ext cx="216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3418653" y="2607550"/>
            <a:ext cx="216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subTitle"/>
          </p:nvPr>
        </p:nvSpPr>
        <p:spPr>
          <a:xfrm>
            <a:off x="6031076" y="2607550"/>
            <a:ext cx="2164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6" name="Google Shape;186;p26"/>
          <p:cNvGrpSpPr/>
          <p:nvPr/>
        </p:nvGrpSpPr>
        <p:grpSpPr>
          <a:xfrm>
            <a:off x="-6850" y="-11950"/>
            <a:ext cx="9150861" cy="5155450"/>
            <a:chOff x="-6850" y="-11950"/>
            <a:chExt cx="9150861" cy="5155450"/>
          </a:xfrm>
        </p:grpSpPr>
        <p:pic>
          <p:nvPicPr>
            <p:cNvPr id="187" name="Google Shape;187;p26"/>
            <p:cNvPicPr preferRelativeResize="0"/>
            <p:nvPr/>
          </p:nvPicPr>
          <p:blipFill rotWithShape="1">
            <a:blip r:embed="rId2">
              <a:alphaModFix/>
            </a:blip>
            <a:srcRect b="-8389" l="60268" r="-3305" t="57514"/>
            <a:stretch/>
          </p:blipFill>
          <p:spPr>
            <a:xfrm>
              <a:off x="-6850" y="-11950"/>
              <a:ext cx="1179799" cy="1446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6"/>
            <p:cNvPicPr preferRelativeResize="0"/>
            <p:nvPr/>
          </p:nvPicPr>
          <p:blipFill rotWithShape="1">
            <a:blip r:embed="rId3">
              <a:alphaModFix/>
            </a:blip>
            <a:srcRect b="-14600" l="11532" r="70118" t="33622"/>
            <a:stretch/>
          </p:blipFill>
          <p:spPr>
            <a:xfrm>
              <a:off x="8337186" y="3140575"/>
              <a:ext cx="806825" cy="200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3406650" y="1768350"/>
            <a:ext cx="23307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9pPr>
          </a:lstStyle>
          <a:p/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5858600" y="1768350"/>
            <a:ext cx="23307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9pPr>
          </a:lstStyle>
          <a:p/>
        </p:txBody>
      </p:sp>
      <p:sp>
        <p:nvSpPr>
          <p:cNvPr id="193" name="Google Shape;193;p27"/>
          <p:cNvSpPr txBox="1"/>
          <p:nvPr>
            <p:ph idx="3" type="subTitle"/>
          </p:nvPr>
        </p:nvSpPr>
        <p:spPr>
          <a:xfrm>
            <a:off x="5858600" y="13959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7"/>
          <p:cNvSpPr txBox="1"/>
          <p:nvPr>
            <p:ph idx="4" type="subTitle"/>
          </p:nvPr>
        </p:nvSpPr>
        <p:spPr>
          <a:xfrm>
            <a:off x="954700" y="1768350"/>
            <a:ext cx="23307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/>
            </a:lvl9pPr>
          </a:lstStyle>
          <a:p/>
        </p:txBody>
      </p:sp>
      <p:sp>
        <p:nvSpPr>
          <p:cNvPr id="195" name="Google Shape;195;p27"/>
          <p:cNvSpPr txBox="1"/>
          <p:nvPr>
            <p:ph idx="5" type="subTitle"/>
          </p:nvPr>
        </p:nvSpPr>
        <p:spPr>
          <a:xfrm>
            <a:off x="954700" y="13959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27"/>
          <p:cNvSpPr txBox="1"/>
          <p:nvPr>
            <p:ph idx="6" type="subTitle"/>
          </p:nvPr>
        </p:nvSpPr>
        <p:spPr>
          <a:xfrm>
            <a:off x="3406650" y="13959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97" name="Google Shape;197;p27"/>
          <p:cNvGrpSpPr/>
          <p:nvPr/>
        </p:nvGrpSpPr>
        <p:grpSpPr>
          <a:xfrm>
            <a:off x="0" y="1934025"/>
            <a:ext cx="9144001" cy="3209476"/>
            <a:chOff x="0" y="1934025"/>
            <a:chExt cx="9144001" cy="3209476"/>
          </a:xfrm>
        </p:grpSpPr>
        <p:pic>
          <p:nvPicPr>
            <p:cNvPr id="198" name="Google Shape;198;p27"/>
            <p:cNvPicPr preferRelativeResize="0"/>
            <p:nvPr/>
          </p:nvPicPr>
          <p:blipFill rotWithShape="1">
            <a:blip r:embed="rId2">
              <a:alphaModFix/>
            </a:blip>
            <a:srcRect b="9366" l="-13296" r="45180" t="-26448"/>
            <a:stretch/>
          </p:blipFill>
          <p:spPr>
            <a:xfrm flipH="1">
              <a:off x="0" y="2838050"/>
              <a:ext cx="1298150" cy="2305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 rotWithShape="1">
            <a:blip r:embed="rId3">
              <a:alphaModFix/>
            </a:blip>
            <a:srcRect b="-12639" l="4417" r="78418" t="15936"/>
            <a:stretch/>
          </p:blipFill>
          <p:spPr>
            <a:xfrm>
              <a:off x="8131275" y="1934025"/>
              <a:ext cx="1012726" cy="320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2126336" y="19989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2" type="subTitle"/>
          </p:nvPr>
        </p:nvSpPr>
        <p:spPr>
          <a:xfrm>
            <a:off x="5039464" y="199895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3" type="subTitle"/>
          </p:nvPr>
        </p:nvSpPr>
        <p:spPr>
          <a:xfrm>
            <a:off x="2126336" y="35586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4" type="subTitle"/>
          </p:nvPr>
        </p:nvSpPr>
        <p:spPr>
          <a:xfrm>
            <a:off x="5039464" y="35586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5" type="subTitle"/>
          </p:nvPr>
        </p:nvSpPr>
        <p:spPr>
          <a:xfrm>
            <a:off x="2126325" y="1536675"/>
            <a:ext cx="19782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idx="6" type="subTitle"/>
          </p:nvPr>
        </p:nvSpPr>
        <p:spPr>
          <a:xfrm>
            <a:off x="2126325" y="3096350"/>
            <a:ext cx="19782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7" type="subTitle"/>
          </p:nvPr>
        </p:nvSpPr>
        <p:spPr>
          <a:xfrm>
            <a:off x="5039450" y="1536675"/>
            <a:ext cx="19782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8" type="subTitle"/>
          </p:nvPr>
        </p:nvSpPr>
        <p:spPr>
          <a:xfrm>
            <a:off x="5039450" y="3096350"/>
            <a:ext cx="19782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0" name="Google Shape;210;p28"/>
          <p:cNvGrpSpPr/>
          <p:nvPr/>
        </p:nvGrpSpPr>
        <p:grpSpPr>
          <a:xfrm>
            <a:off x="0" y="-3012"/>
            <a:ext cx="9190975" cy="5149509"/>
            <a:chOff x="0" y="-3012"/>
            <a:chExt cx="9190975" cy="5149509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2">
              <a:alphaModFix/>
            </a:blip>
            <a:srcRect b="14310" l="13523" r="66250" t="-21422"/>
            <a:stretch/>
          </p:blipFill>
          <p:spPr>
            <a:xfrm flipH="1">
              <a:off x="8248777" y="2016562"/>
              <a:ext cx="942198" cy="280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" name="Google Shape;212;p28"/>
            <p:cNvGrpSpPr/>
            <p:nvPr/>
          </p:nvGrpSpPr>
          <p:grpSpPr>
            <a:xfrm>
              <a:off x="0" y="-3012"/>
              <a:ext cx="9144000" cy="5149509"/>
              <a:chOff x="0" y="-3012"/>
              <a:chExt cx="9144000" cy="5149509"/>
            </a:xfrm>
          </p:grpSpPr>
          <p:grpSp>
            <p:nvGrpSpPr>
              <p:cNvPr id="213" name="Google Shape;213;p28"/>
              <p:cNvGrpSpPr/>
              <p:nvPr/>
            </p:nvGrpSpPr>
            <p:grpSpPr>
              <a:xfrm flipH="1">
                <a:off x="0" y="-3012"/>
                <a:ext cx="9144000" cy="5149509"/>
                <a:chOff x="0" y="-6012"/>
                <a:chExt cx="9144000" cy="5149509"/>
              </a:xfrm>
            </p:grpSpPr>
            <p:pic>
              <p:nvPicPr>
                <p:cNvPr id="214" name="Google Shape;214;p2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62250" l="37584" r="-5820" t="-16263"/>
                <a:stretch/>
              </p:blipFill>
              <p:spPr>
                <a:xfrm>
                  <a:off x="0" y="3605474"/>
                  <a:ext cx="1873999" cy="15380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5" name="Google Shape;215;p2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2928" l="-25346" r="-25346" t="-6959"/>
                <a:stretch/>
              </p:blipFill>
              <p:spPr>
                <a:xfrm flipH="1" rot="-5400000">
                  <a:off x="7923113" y="247876"/>
                  <a:ext cx="1474774" cy="9669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6" name="Google Shape;216;p28"/>
              <p:cNvPicPr preferRelativeResize="0"/>
              <p:nvPr/>
            </p:nvPicPr>
            <p:blipFill rotWithShape="1">
              <a:blip r:embed="rId5">
                <a:alphaModFix/>
              </a:blip>
              <a:srcRect b="0" l="-9430" r="59560" t="0"/>
              <a:stretch/>
            </p:blipFill>
            <p:spPr>
              <a:xfrm rot="5400000">
                <a:off x="209154" y="4008240"/>
                <a:ext cx="926112" cy="13444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955975" y="2040124"/>
            <a:ext cx="2133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2" type="subTitle"/>
          </p:nvPr>
        </p:nvSpPr>
        <p:spPr>
          <a:xfrm>
            <a:off x="3505174" y="2040124"/>
            <a:ext cx="2133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3" type="subTitle"/>
          </p:nvPr>
        </p:nvSpPr>
        <p:spPr>
          <a:xfrm>
            <a:off x="955975" y="3625926"/>
            <a:ext cx="2133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4" type="subTitle"/>
          </p:nvPr>
        </p:nvSpPr>
        <p:spPr>
          <a:xfrm>
            <a:off x="3505174" y="3625926"/>
            <a:ext cx="2133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5" type="subTitle"/>
          </p:nvPr>
        </p:nvSpPr>
        <p:spPr>
          <a:xfrm>
            <a:off x="6054373" y="2040124"/>
            <a:ext cx="21339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9"/>
          <p:cNvSpPr txBox="1"/>
          <p:nvPr>
            <p:ph idx="6" type="subTitle"/>
          </p:nvPr>
        </p:nvSpPr>
        <p:spPr>
          <a:xfrm>
            <a:off x="6054373" y="3625925"/>
            <a:ext cx="21339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7" type="subTitle"/>
          </p:nvPr>
        </p:nvSpPr>
        <p:spPr>
          <a:xfrm>
            <a:off x="954350" y="1594750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8" type="subTitle"/>
          </p:nvPr>
        </p:nvSpPr>
        <p:spPr>
          <a:xfrm>
            <a:off x="3503550" y="1594750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9" type="subTitle"/>
          </p:nvPr>
        </p:nvSpPr>
        <p:spPr>
          <a:xfrm>
            <a:off x="6052750" y="1594750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13" type="subTitle"/>
          </p:nvPr>
        </p:nvSpPr>
        <p:spPr>
          <a:xfrm>
            <a:off x="954350" y="3179395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14" type="subTitle"/>
          </p:nvPr>
        </p:nvSpPr>
        <p:spPr>
          <a:xfrm>
            <a:off x="3503550" y="3179395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5" type="subTitle"/>
          </p:nvPr>
        </p:nvSpPr>
        <p:spPr>
          <a:xfrm>
            <a:off x="6052750" y="3179394"/>
            <a:ext cx="21369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31" name="Google Shape;231;p29"/>
          <p:cNvGrpSpPr/>
          <p:nvPr/>
        </p:nvGrpSpPr>
        <p:grpSpPr>
          <a:xfrm>
            <a:off x="0" y="-10500"/>
            <a:ext cx="9144000" cy="5167987"/>
            <a:chOff x="0" y="-10500"/>
            <a:chExt cx="9144000" cy="5167987"/>
          </a:xfrm>
        </p:grpSpPr>
        <p:pic>
          <p:nvPicPr>
            <p:cNvPr id="232" name="Google Shape;232;p29"/>
            <p:cNvPicPr preferRelativeResize="0"/>
            <p:nvPr/>
          </p:nvPicPr>
          <p:blipFill rotWithShape="1">
            <a:blip r:embed="rId2">
              <a:alphaModFix/>
            </a:blip>
            <a:srcRect b="-4601" l="51695" r="-2007" t="58218"/>
            <a:stretch/>
          </p:blipFill>
          <p:spPr>
            <a:xfrm flipH="1">
              <a:off x="7874451" y="-10500"/>
              <a:ext cx="1269549" cy="1213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9"/>
            <p:cNvPicPr preferRelativeResize="0"/>
            <p:nvPr/>
          </p:nvPicPr>
          <p:blipFill rotWithShape="1">
            <a:blip r:embed="rId3">
              <a:alphaModFix/>
            </a:blip>
            <a:srcRect b="-12639" l="4417" r="78418" t="15936"/>
            <a:stretch/>
          </p:blipFill>
          <p:spPr>
            <a:xfrm flipH="1">
              <a:off x="0" y="1948013"/>
              <a:ext cx="1012726" cy="320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hasCustomPrompt="1" type="title"/>
          </p:nvPr>
        </p:nvSpPr>
        <p:spPr>
          <a:xfrm>
            <a:off x="3716125" y="706175"/>
            <a:ext cx="41511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3716125" y="1464175"/>
            <a:ext cx="4151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hasCustomPrompt="1" idx="2" type="title"/>
          </p:nvPr>
        </p:nvSpPr>
        <p:spPr>
          <a:xfrm>
            <a:off x="3716125" y="2003879"/>
            <a:ext cx="41511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30"/>
          <p:cNvSpPr txBox="1"/>
          <p:nvPr>
            <p:ph idx="3" type="subTitle"/>
          </p:nvPr>
        </p:nvSpPr>
        <p:spPr>
          <a:xfrm>
            <a:off x="3716125" y="2764450"/>
            <a:ext cx="4151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hasCustomPrompt="1" idx="4" type="title"/>
          </p:nvPr>
        </p:nvSpPr>
        <p:spPr>
          <a:xfrm>
            <a:off x="3716125" y="3301584"/>
            <a:ext cx="41511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30"/>
          <p:cNvSpPr txBox="1"/>
          <p:nvPr>
            <p:ph idx="5" type="subTitle"/>
          </p:nvPr>
        </p:nvSpPr>
        <p:spPr>
          <a:xfrm>
            <a:off x="3716125" y="4064726"/>
            <a:ext cx="4151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1" name="Google Shape;241;p30"/>
          <p:cNvGrpSpPr/>
          <p:nvPr/>
        </p:nvGrpSpPr>
        <p:grpSpPr>
          <a:xfrm flipH="1">
            <a:off x="5915325" y="-25"/>
            <a:ext cx="3228675" cy="5152735"/>
            <a:chOff x="0" y="-2686040"/>
            <a:chExt cx="4916515" cy="7846407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2">
              <a:alphaModFix/>
            </a:blip>
            <a:srcRect b="-36127" l="7633" r="49671" t="-29216"/>
            <a:stretch/>
          </p:blipFill>
          <p:spPr>
            <a:xfrm rot="5400000">
              <a:off x="3435320" y="3677597"/>
              <a:ext cx="778819" cy="2183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0"/>
            <p:cNvPicPr preferRelativeResize="0"/>
            <p:nvPr/>
          </p:nvPicPr>
          <p:blipFill rotWithShape="1">
            <a:blip r:embed="rId3">
              <a:alphaModFix/>
            </a:blip>
            <a:srcRect b="-7364" l="53171" r="-8367" t="47922"/>
            <a:stretch/>
          </p:blipFill>
          <p:spPr>
            <a:xfrm>
              <a:off x="0" y="-2686040"/>
              <a:ext cx="1996840" cy="222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0"/>
            <p:cNvPicPr preferRelativeResize="0"/>
            <p:nvPr/>
          </p:nvPicPr>
          <p:blipFill rotWithShape="1">
            <a:blip r:embed="rId4">
              <a:alphaModFix/>
            </a:blip>
            <a:srcRect b="6528" l="32323" r="-11607" t="-33046"/>
            <a:stretch/>
          </p:blipFill>
          <p:spPr>
            <a:xfrm>
              <a:off x="0" y="2235500"/>
              <a:ext cx="997406" cy="29108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0"/>
            <p:cNvPicPr preferRelativeResize="0"/>
            <p:nvPr/>
          </p:nvPicPr>
          <p:blipFill rotWithShape="1">
            <a:blip r:embed="rId5">
              <a:alphaModFix/>
            </a:blip>
            <a:srcRect b="-8180" l="25865" r="28963" t="60977"/>
            <a:stretch/>
          </p:blipFill>
          <p:spPr>
            <a:xfrm>
              <a:off x="393218" y="3663919"/>
              <a:ext cx="2545725" cy="14964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91450" y="1164775"/>
            <a:ext cx="7704000" cy="4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10326" l="8146" r="23738" t="-27408"/>
          <a:stretch/>
        </p:blipFill>
        <p:spPr>
          <a:xfrm flipH="1">
            <a:off x="1" y="3352450"/>
            <a:ext cx="1008499" cy="17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897" l="1579" r="81744" t="15976"/>
          <a:stretch/>
        </p:blipFill>
        <p:spPr>
          <a:xfrm>
            <a:off x="8256575" y="0"/>
            <a:ext cx="887424" cy="24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4">
            <a:alphaModFix/>
          </a:blip>
          <a:srcRect b="-14341" l="2867" r="75227" t="13484"/>
          <a:stretch/>
        </p:blipFill>
        <p:spPr>
          <a:xfrm>
            <a:off x="8033877" y="2414875"/>
            <a:ext cx="1110124" cy="28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018025" y="485175"/>
            <a:ext cx="4139400" cy="12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1" type="subTitle"/>
          </p:nvPr>
        </p:nvSpPr>
        <p:spPr>
          <a:xfrm>
            <a:off x="1018025" y="1618848"/>
            <a:ext cx="41394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1"/>
          <p:cNvSpPr txBox="1"/>
          <p:nvPr/>
        </p:nvSpPr>
        <p:spPr>
          <a:xfrm>
            <a:off x="1018025" y="3385900"/>
            <a:ext cx="41394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0" name="Google Shape;250;p31"/>
          <p:cNvGrpSpPr/>
          <p:nvPr/>
        </p:nvGrpSpPr>
        <p:grpSpPr>
          <a:xfrm>
            <a:off x="-71600" y="-325564"/>
            <a:ext cx="1344425" cy="5474290"/>
            <a:chOff x="-71600" y="-325564"/>
            <a:chExt cx="1344425" cy="5474290"/>
          </a:xfrm>
        </p:grpSpPr>
        <p:pic>
          <p:nvPicPr>
            <p:cNvPr id="251" name="Google Shape;251;p31"/>
            <p:cNvPicPr preferRelativeResize="0"/>
            <p:nvPr/>
          </p:nvPicPr>
          <p:blipFill rotWithShape="1">
            <a:blip r:embed="rId5">
              <a:alphaModFix/>
            </a:blip>
            <a:srcRect b="0" l="-9431" r="57439" t="0"/>
            <a:stretch/>
          </p:blipFill>
          <p:spPr>
            <a:xfrm rot="5400000">
              <a:off x="117875" y="3993776"/>
              <a:ext cx="965475" cy="134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1"/>
            <p:cNvPicPr preferRelativeResize="0"/>
            <p:nvPr/>
          </p:nvPicPr>
          <p:blipFill rotWithShape="1">
            <a:blip r:embed="rId6">
              <a:alphaModFix/>
            </a:blip>
            <a:srcRect b="-7426" l="52876" r="-4940" t="-19091"/>
            <a:stretch/>
          </p:blipFill>
          <p:spPr>
            <a:xfrm>
              <a:off x="5" y="-325564"/>
              <a:ext cx="666794" cy="29632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2"/>
          <p:cNvGrpSpPr/>
          <p:nvPr/>
        </p:nvGrpSpPr>
        <p:grpSpPr>
          <a:xfrm flipH="1">
            <a:off x="-6850" y="-11950"/>
            <a:ext cx="9150850" cy="5155407"/>
            <a:chOff x="-6850" y="-11950"/>
            <a:chExt cx="9150850" cy="5155407"/>
          </a:xfrm>
        </p:grpSpPr>
        <p:grpSp>
          <p:nvGrpSpPr>
            <p:cNvPr id="255" name="Google Shape;255;p32"/>
            <p:cNvGrpSpPr/>
            <p:nvPr/>
          </p:nvGrpSpPr>
          <p:grpSpPr>
            <a:xfrm flipH="1">
              <a:off x="5387545" y="2705868"/>
              <a:ext cx="3756455" cy="2437589"/>
              <a:chOff x="0" y="1434400"/>
              <a:chExt cx="5720200" cy="3711876"/>
            </a:xfrm>
          </p:grpSpPr>
          <p:pic>
            <p:nvPicPr>
              <p:cNvPr id="256" name="Google Shape;256;p32"/>
              <p:cNvPicPr preferRelativeResize="0"/>
              <p:nvPr/>
            </p:nvPicPr>
            <p:blipFill rotWithShape="1">
              <a:blip r:embed="rId2">
                <a:alphaModFix/>
              </a:blip>
              <a:srcRect b="0" l="-9430" r="59560" t="0"/>
              <a:stretch/>
            </p:blipFill>
            <p:spPr>
              <a:xfrm rot="5400000">
                <a:off x="4505888" y="3918789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2"/>
              <p:cNvPicPr preferRelativeResize="0"/>
              <p:nvPr/>
            </p:nvPicPr>
            <p:blipFill rotWithShape="1">
              <a:blip r:embed="rId3">
                <a:alphaModFix/>
              </a:blip>
              <a:srcRect b="52497" l="14022" r="0" t="-1943"/>
              <a:stretch/>
            </p:blipFill>
            <p:spPr>
              <a:xfrm>
                <a:off x="0" y="3291425"/>
                <a:ext cx="3110451" cy="18548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2"/>
              <p:cNvPicPr preferRelativeResize="0"/>
              <p:nvPr/>
            </p:nvPicPr>
            <p:blipFill rotWithShape="1">
              <a:blip r:embed="rId4">
                <a:alphaModFix/>
              </a:blip>
              <a:srcRect b="-7426" l="52876" r="-4940" t="-19091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32"/>
              <p:cNvPicPr preferRelativeResize="0"/>
              <p:nvPr/>
            </p:nvPicPr>
            <p:blipFill rotWithShape="1">
              <a:blip r:embed="rId5">
                <a:alphaModFix/>
              </a:blip>
              <a:srcRect b="35874" l="6973" r="64005" t="11846"/>
              <a:stretch/>
            </p:blipFill>
            <p:spPr>
              <a:xfrm>
                <a:off x="2585825" y="3338800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0" name="Google Shape;260;p32"/>
            <p:cNvPicPr preferRelativeResize="0"/>
            <p:nvPr/>
          </p:nvPicPr>
          <p:blipFill rotWithShape="1">
            <a:blip r:embed="rId6">
              <a:alphaModFix/>
            </a:blip>
            <a:srcRect b="-3463" l="23173" r="-11085" t="-7907"/>
            <a:stretch/>
          </p:blipFill>
          <p:spPr>
            <a:xfrm rot="5">
              <a:off x="-6850" y="799276"/>
              <a:ext cx="1524951" cy="199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2"/>
            <p:cNvPicPr preferRelativeResize="0"/>
            <p:nvPr/>
          </p:nvPicPr>
          <p:blipFill rotWithShape="1">
            <a:blip r:embed="rId7">
              <a:alphaModFix/>
            </a:blip>
            <a:srcRect b="-2535" l="-2935" r="79801" t="6483"/>
            <a:stretch/>
          </p:blipFill>
          <p:spPr>
            <a:xfrm flipH="1" rot="5400000">
              <a:off x="822027" y="-822025"/>
              <a:ext cx="1231073" cy="287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2"/>
            <p:cNvPicPr preferRelativeResize="0"/>
            <p:nvPr/>
          </p:nvPicPr>
          <p:blipFill rotWithShape="1">
            <a:blip r:embed="rId5">
              <a:alphaModFix/>
            </a:blip>
            <a:srcRect b="-1550" l="9315" r="66392" t="5838"/>
            <a:stretch/>
          </p:blipFill>
          <p:spPr>
            <a:xfrm flipH="1">
              <a:off x="2" y="2414875"/>
              <a:ext cx="1231073" cy="272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2"/>
            <p:cNvPicPr preferRelativeResize="0"/>
            <p:nvPr/>
          </p:nvPicPr>
          <p:blipFill rotWithShape="1">
            <a:blip r:embed="rId2">
              <a:alphaModFix/>
            </a:blip>
            <a:srcRect b="-61053" l="51475" r="6244" t="3820"/>
            <a:stretch/>
          </p:blipFill>
          <p:spPr>
            <a:xfrm rot="5400000">
              <a:off x="7331650" y="-842725"/>
              <a:ext cx="981575" cy="26431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3"/>
          <p:cNvGrpSpPr/>
          <p:nvPr/>
        </p:nvGrpSpPr>
        <p:grpSpPr>
          <a:xfrm flipH="1" rot="10800000">
            <a:off x="0" y="0"/>
            <a:ext cx="9144000" cy="5157487"/>
            <a:chOff x="0" y="0"/>
            <a:chExt cx="9144000" cy="5157487"/>
          </a:xfrm>
        </p:grpSpPr>
        <p:pic>
          <p:nvPicPr>
            <p:cNvPr id="266" name="Google Shape;266;p33"/>
            <p:cNvPicPr preferRelativeResize="0"/>
            <p:nvPr/>
          </p:nvPicPr>
          <p:blipFill rotWithShape="1">
            <a:blip r:embed="rId2">
              <a:alphaModFix/>
            </a:blip>
            <a:srcRect b="-4602" l="51695" r="-2007" t="58621"/>
            <a:stretch/>
          </p:blipFill>
          <p:spPr>
            <a:xfrm flipH="1">
              <a:off x="7874451" y="0"/>
              <a:ext cx="1269549" cy="1203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3"/>
            <p:cNvPicPr preferRelativeResize="0"/>
            <p:nvPr/>
          </p:nvPicPr>
          <p:blipFill rotWithShape="1">
            <a:blip r:embed="rId3">
              <a:alphaModFix/>
            </a:blip>
            <a:srcRect b="-12639" l="4417" r="78418" t="15936"/>
            <a:stretch/>
          </p:blipFill>
          <p:spPr>
            <a:xfrm flipH="1">
              <a:off x="0" y="1948013"/>
              <a:ext cx="1012726" cy="320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55197" y="36788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583213" y="36788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055188" y="337085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583213" y="337085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" name="Google Shape;28;p5"/>
          <p:cNvGrpSpPr/>
          <p:nvPr/>
        </p:nvGrpSpPr>
        <p:grpSpPr>
          <a:xfrm>
            <a:off x="0" y="3140575"/>
            <a:ext cx="1231075" cy="2002925"/>
            <a:chOff x="0" y="3131850"/>
            <a:chExt cx="1231075" cy="2002925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/>
            </a:blip>
            <a:srcRect b="-20786" l="-16649" r="60362" t="12690"/>
            <a:stretch/>
          </p:blipFill>
          <p:spPr>
            <a:xfrm flipH="1" rot="-5400000">
              <a:off x="273700" y="4177300"/>
              <a:ext cx="801099" cy="111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-14600" l="11532" r="70118" t="33622"/>
            <a:stretch/>
          </p:blipFill>
          <p:spPr>
            <a:xfrm flipH="1">
              <a:off x="0" y="3131850"/>
              <a:ext cx="806825" cy="2002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31;p5"/>
          <p:cNvPicPr preferRelativeResize="0"/>
          <p:nvPr/>
        </p:nvPicPr>
        <p:blipFill rotWithShape="1">
          <a:blip r:embed="rId4">
            <a:alphaModFix/>
          </a:blip>
          <a:srcRect b="42279" l="-35864" r="-14828" t="3690"/>
          <a:stretch/>
        </p:blipFill>
        <p:spPr>
          <a:xfrm flipH="1" rot="-5400000">
            <a:off x="7929012" y="253876"/>
            <a:ext cx="1474774" cy="9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" name="Google Shape;34;p6"/>
          <p:cNvGrpSpPr/>
          <p:nvPr/>
        </p:nvGrpSpPr>
        <p:grpSpPr>
          <a:xfrm flipH="1">
            <a:off x="0" y="17225"/>
            <a:ext cx="9143998" cy="5134774"/>
            <a:chOff x="2" y="0"/>
            <a:chExt cx="9143998" cy="5134774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-8381" l="45533" r="-2758" t="-23614"/>
            <a:stretch/>
          </p:blipFill>
          <p:spPr>
            <a:xfrm flipH="1">
              <a:off x="8303375" y="0"/>
              <a:ext cx="840626" cy="2002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b="-20786" l="-16649" r="60362" t="12690"/>
            <a:stretch/>
          </p:blipFill>
          <p:spPr>
            <a:xfrm flipH="1" rot="-5400000">
              <a:off x="248962" y="4263847"/>
              <a:ext cx="728687" cy="101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4">
              <a:alphaModFix/>
            </a:blip>
            <a:srcRect b="-14600" l="11532" r="70118" t="33622"/>
            <a:stretch/>
          </p:blipFill>
          <p:spPr>
            <a:xfrm flipH="1">
              <a:off x="2" y="3312900"/>
              <a:ext cx="733896" cy="1821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720000" y="1541950"/>
            <a:ext cx="4552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1" name="Google Shape;41;p7"/>
          <p:cNvGrpSpPr/>
          <p:nvPr/>
        </p:nvGrpSpPr>
        <p:grpSpPr>
          <a:xfrm>
            <a:off x="0" y="0"/>
            <a:ext cx="9143996" cy="5160900"/>
            <a:chOff x="0" y="0"/>
            <a:chExt cx="9143996" cy="5160900"/>
          </a:xfrm>
        </p:grpSpPr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b="33257" l="22218" r="54809" t="-31567"/>
            <a:stretch/>
          </p:blipFill>
          <p:spPr>
            <a:xfrm>
              <a:off x="0" y="0"/>
              <a:ext cx="817751" cy="1968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7"/>
            <p:cNvGrpSpPr/>
            <p:nvPr/>
          </p:nvGrpSpPr>
          <p:grpSpPr>
            <a:xfrm flipH="1">
              <a:off x="5387550" y="2705868"/>
              <a:ext cx="3756446" cy="2455032"/>
              <a:chOff x="6" y="1434400"/>
              <a:chExt cx="5720186" cy="3738437"/>
            </a:xfrm>
          </p:grpSpPr>
          <p:pic>
            <p:nvPicPr>
              <p:cNvPr id="44" name="Google Shape;44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-9429" r="57560" t="0"/>
              <a:stretch/>
            </p:blipFill>
            <p:spPr>
              <a:xfrm rot="5400000">
                <a:off x="4486010" y="3938655"/>
                <a:ext cx="1030341" cy="1438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7"/>
              <p:cNvPicPr preferRelativeResize="0"/>
              <p:nvPr/>
            </p:nvPicPr>
            <p:blipFill rotWithShape="1">
              <a:blip r:embed="rId4">
                <a:alphaModFix/>
              </a:blip>
              <a:srcRect b="-7426" l="52876" r="-4940" t="-19091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84250" y="1494625"/>
            <a:ext cx="73755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" name="Google Shape;48;p8"/>
          <p:cNvGrpSpPr/>
          <p:nvPr/>
        </p:nvGrpSpPr>
        <p:grpSpPr>
          <a:xfrm flipH="1" rot="10800000">
            <a:off x="0" y="-28677"/>
            <a:ext cx="9143996" cy="2466266"/>
            <a:chOff x="0" y="2705868"/>
            <a:chExt cx="9143996" cy="2466266"/>
          </a:xfrm>
        </p:grpSpPr>
        <p:pic>
          <p:nvPicPr>
            <p:cNvPr id="49" name="Google Shape;49;p8"/>
            <p:cNvPicPr preferRelativeResize="0"/>
            <p:nvPr/>
          </p:nvPicPr>
          <p:blipFill rotWithShape="1">
            <a:blip r:embed="rId2">
              <a:alphaModFix/>
            </a:blip>
            <a:srcRect b="37062" l="12051" r="57322" t="-35371"/>
            <a:stretch/>
          </p:blipFill>
          <p:spPr>
            <a:xfrm>
              <a:off x="0" y="3189582"/>
              <a:ext cx="1090227" cy="19684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" name="Google Shape;50;p8"/>
            <p:cNvGrpSpPr/>
            <p:nvPr/>
          </p:nvGrpSpPr>
          <p:grpSpPr>
            <a:xfrm flipH="1">
              <a:off x="396445" y="2705868"/>
              <a:ext cx="8747551" cy="2466266"/>
              <a:chOff x="6" y="1434400"/>
              <a:chExt cx="13320468" cy="3755544"/>
            </a:xfrm>
          </p:grpSpPr>
          <p:pic>
            <p:nvPicPr>
              <p:cNvPr id="51" name="Google Shape;51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-9430" r="59560" t="0"/>
              <a:stretch/>
            </p:blipFill>
            <p:spPr>
              <a:xfrm rot="5400000">
                <a:off x="12106162" y="3954193"/>
                <a:ext cx="990600" cy="143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52;p8"/>
              <p:cNvPicPr preferRelativeResize="0"/>
              <p:nvPr/>
            </p:nvPicPr>
            <p:blipFill rotWithShape="1">
              <a:blip r:embed="rId4">
                <a:alphaModFix/>
              </a:blip>
              <a:srcRect b="-7426" l="52876" r="-4940" t="-19091"/>
              <a:stretch/>
            </p:blipFill>
            <p:spPr>
              <a:xfrm>
                <a:off x="6" y="1434400"/>
                <a:ext cx="713225" cy="3169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8"/>
              <p:cNvPicPr preferRelativeResize="0"/>
              <p:nvPr/>
            </p:nvPicPr>
            <p:blipFill rotWithShape="1">
              <a:blip r:embed="rId5">
                <a:alphaModFix/>
              </a:blip>
              <a:srcRect b="43438" l="7542" r="63436" t="4281"/>
              <a:stretch/>
            </p:blipFill>
            <p:spPr>
              <a:xfrm>
                <a:off x="1976643" y="3385244"/>
                <a:ext cx="1780977" cy="180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135550" y="150585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35550" y="296655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b="-61053" l="51987" r="6247" t="3820"/>
          <a:stretch/>
        </p:blipFill>
        <p:spPr>
          <a:xfrm rot="5400000">
            <a:off x="7337624" y="-836747"/>
            <a:ext cx="969625" cy="264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1055850" y="539500"/>
            <a:ext cx="70323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2685500" y="1895352"/>
            <a:ext cx="52671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5240">
                <a:solidFill>
                  <a:schemeClr val="dk2"/>
                </a:solidFill>
              </a:rPr>
              <a:t>要吃什麼好呢</a:t>
            </a:r>
            <a:endParaRPr sz="4940"/>
          </a:p>
        </p:txBody>
      </p:sp>
      <p:sp>
        <p:nvSpPr>
          <p:cNvPr id="279" name="Google Shape;279;p37"/>
          <p:cNvSpPr txBox="1"/>
          <p:nvPr>
            <p:ph idx="2" type="title"/>
          </p:nvPr>
        </p:nvSpPr>
        <p:spPr>
          <a:xfrm>
            <a:off x="2564000" y="3217150"/>
            <a:ext cx="55101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440"/>
              <a:t>EEIT-73  29號 </a:t>
            </a:r>
            <a:endParaRPr b="1" sz="6440"/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 b="0" l="0" r="74094" t="0"/>
          <a:stretch/>
        </p:blipFill>
        <p:spPr>
          <a:xfrm>
            <a:off x="0" y="0"/>
            <a:ext cx="19990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7"/>
          <p:cNvGrpSpPr/>
          <p:nvPr/>
        </p:nvGrpSpPr>
        <p:grpSpPr>
          <a:xfrm>
            <a:off x="6661100" y="0"/>
            <a:ext cx="2482905" cy="5143501"/>
            <a:chOff x="6661100" y="0"/>
            <a:chExt cx="2482905" cy="5143501"/>
          </a:xfrm>
        </p:grpSpPr>
        <p:pic>
          <p:nvPicPr>
            <p:cNvPr id="282" name="Google Shape;282;p37"/>
            <p:cNvPicPr preferRelativeResize="0"/>
            <p:nvPr/>
          </p:nvPicPr>
          <p:blipFill rotWithShape="1">
            <a:blip r:embed="rId4">
              <a:alphaModFix/>
            </a:blip>
            <a:srcRect b="55807" l="592" r="55204" t="-31818"/>
            <a:stretch/>
          </p:blipFill>
          <p:spPr>
            <a:xfrm>
              <a:off x="6661100" y="2741975"/>
              <a:ext cx="2482898" cy="240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37"/>
            <p:cNvPicPr preferRelativeResize="0"/>
            <p:nvPr/>
          </p:nvPicPr>
          <p:blipFill rotWithShape="1">
            <a:blip r:embed="rId5">
              <a:alphaModFix/>
            </a:blip>
            <a:srcRect b="-4602" l="51695" r="-2007" t="58621"/>
            <a:stretch/>
          </p:blipFill>
          <p:spPr>
            <a:xfrm flipH="1">
              <a:off x="7442306" y="0"/>
              <a:ext cx="1701699" cy="1612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720000" y="1291200"/>
            <a:ext cx="7704000" cy="23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介紹附近美食</a:t>
            </a:r>
            <a:endParaRPr sz="6600"/>
          </a:p>
        </p:txBody>
      </p:sp>
      <p:sp>
        <p:nvSpPr>
          <p:cNvPr id="289" name="Google Shape;289;p38"/>
          <p:cNvSpPr txBox="1"/>
          <p:nvPr>
            <p:ph idx="2" type="subTitle"/>
          </p:nvPr>
        </p:nvSpPr>
        <p:spPr>
          <a:xfrm>
            <a:off x="1093100" y="1426525"/>
            <a:ext cx="7006200" cy="30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網頁快照</a:t>
            </a:r>
            <a:endParaRPr/>
          </a:p>
        </p:txBody>
      </p:sp>
      <p:grpSp>
        <p:nvGrpSpPr>
          <p:cNvPr id="295" name="Google Shape;295;p39"/>
          <p:cNvGrpSpPr/>
          <p:nvPr/>
        </p:nvGrpSpPr>
        <p:grpSpPr>
          <a:xfrm>
            <a:off x="6276321" y="3925376"/>
            <a:ext cx="2867679" cy="1218081"/>
            <a:chOff x="6276321" y="3925376"/>
            <a:chExt cx="2867679" cy="1218081"/>
          </a:xfrm>
        </p:grpSpPr>
        <p:pic>
          <p:nvPicPr>
            <p:cNvPr id="296" name="Google Shape;296;p39"/>
            <p:cNvPicPr preferRelativeResize="0"/>
            <p:nvPr/>
          </p:nvPicPr>
          <p:blipFill rotWithShape="1">
            <a:blip r:embed="rId3">
              <a:alphaModFix/>
            </a:blip>
            <a:srcRect b="52497" l="14022" r="0" t="-1943"/>
            <a:stretch/>
          </p:blipFill>
          <p:spPr>
            <a:xfrm flipH="1">
              <a:off x="7101367" y="3925376"/>
              <a:ext cx="2042633" cy="1218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9"/>
            <p:cNvPicPr preferRelativeResize="0"/>
            <p:nvPr/>
          </p:nvPicPr>
          <p:blipFill rotWithShape="1">
            <a:blip r:embed="rId4">
              <a:alphaModFix/>
            </a:blip>
            <a:srcRect b="35874" l="6973" r="64005" t="11846"/>
            <a:stretch/>
          </p:blipFill>
          <p:spPr>
            <a:xfrm flipH="1">
              <a:off x="6276321" y="3956487"/>
              <a:ext cx="1169567" cy="1185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125" y="1436875"/>
            <a:ext cx="5971524" cy="308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網頁快照</a:t>
            </a:r>
            <a:endParaRPr/>
          </a:p>
        </p:txBody>
      </p:sp>
      <p:grpSp>
        <p:nvGrpSpPr>
          <p:cNvPr id="304" name="Google Shape;304;p40"/>
          <p:cNvGrpSpPr/>
          <p:nvPr/>
        </p:nvGrpSpPr>
        <p:grpSpPr>
          <a:xfrm>
            <a:off x="2615991" y="1768478"/>
            <a:ext cx="357624" cy="402088"/>
            <a:chOff x="3567553" y="1499912"/>
            <a:chExt cx="320022" cy="359778"/>
          </a:xfrm>
        </p:grpSpPr>
        <p:sp>
          <p:nvSpPr>
            <p:cNvPr id="305" name="Google Shape;305;p40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826" y="1243776"/>
            <a:ext cx="6356351" cy="32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>
            <p:ph type="title"/>
          </p:nvPr>
        </p:nvSpPr>
        <p:spPr>
          <a:xfrm>
            <a:off x="223500" y="1983300"/>
            <a:ext cx="86970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解決你的疑難雜症(不知道吃什麼)</a:t>
            </a:r>
            <a:endParaRPr sz="5100"/>
          </a:p>
        </p:txBody>
      </p:sp>
      <p:sp>
        <p:nvSpPr>
          <p:cNvPr id="317" name="Google Shape;317;p41"/>
          <p:cNvSpPr/>
          <p:nvPr/>
        </p:nvSpPr>
        <p:spPr>
          <a:xfrm>
            <a:off x="6225583" y="1916921"/>
            <a:ext cx="420908" cy="445484"/>
          </a:xfrm>
          <a:custGeom>
            <a:rect b="b" l="l" r="r" t="t"/>
            <a:pathLst>
              <a:path extrusionOk="0" h="11003" w="10396">
                <a:moveTo>
                  <a:pt x="9740" y="2406"/>
                </a:moveTo>
                <a:cubicBezTo>
                  <a:pt x="9764" y="2418"/>
                  <a:pt x="9788" y="2442"/>
                  <a:pt x="9800" y="2466"/>
                </a:cubicBezTo>
                <a:cubicBezTo>
                  <a:pt x="9919" y="2620"/>
                  <a:pt x="9883" y="2847"/>
                  <a:pt x="9728" y="2966"/>
                </a:cubicBezTo>
                <a:lnTo>
                  <a:pt x="9740" y="2406"/>
                </a:lnTo>
                <a:close/>
                <a:moveTo>
                  <a:pt x="9728" y="3656"/>
                </a:moveTo>
                <a:cubicBezTo>
                  <a:pt x="9764" y="3680"/>
                  <a:pt x="9812" y="3716"/>
                  <a:pt x="9847" y="3751"/>
                </a:cubicBezTo>
                <a:cubicBezTo>
                  <a:pt x="9967" y="3918"/>
                  <a:pt x="9931" y="4144"/>
                  <a:pt x="9764" y="4275"/>
                </a:cubicBezTo>
                <a:lnTo>
                  <a:pt x="9705" y="4323"/>
                </a:lnTo>
                <a:lnTo>
                  <a:pt x="9728" y="3656"/>
                </a:lnTo>
                <a:close/>
                <a:moveTo>
                  <a:pt x="9705" y="4883"/>
                </a:moveTo>
                <a:cubicBezTo>
                  <a:pt x="9788" y="4906"/>
                  <a:pt x="9847" y="4942"/>
                  <a:pt x="9895" y="5025"/>
                </a:cubicBezTo>
                <a:cubicBezTo>
                  <a:pt x="9967" y="5109"/>
                  <a:pt x="9990" y="5216"/>
                  <a:pt x="9978" y="5299"/>
                </a:cubicBezTo>
                <a:cubicBezTo>
                  <a:pt x="9967" y="5406"/>
                  <a:pt x="9919" y="5478"/>
                  <a:pt x="9847" y="5537"/>
                </a:cubicBezTo>
                <a:lnTo>
                  <a:pt x="9705" y="5633"/>
                </a:lnTo>
                <a:lnTo>
                  <a:pt x="9705" y="4883"/>
                </a:lnTo>
                <a:close/>
                <a:moveTo>
                  <a:pt x="8835" y="8490"/>
                </a:moveTo>
                <a:lnTo>
                  <a:pt x="8835" y="8847"/>
                </a:lnTo>
                <a:lnTo>
                  <a:pt x="5264" y="8847"/>
                </a:lnTo>
                <a:lnTo>
                  <a:pt x="5264" y="8490"/>
                </a:lnTo>
                <a:close/>
                <a:moveTo>
                  <a:pt x="2299" y="6061"/>
                </a:moveTo>
                <a:lnTo>
                  <a:pt x="2323" y="6109"/>
                </a:lnTo>
                <a:lnTo>
                  <a:pt x="3894" y="8145"/>
                </a:lnTo>
                <a:lnTo>
                  <a:pt x="4466" y="8907"/>
                </a:lnTo>
                <a:lnTo>
                  <a:pt x="4192" y="9109"/>
                </a:lnTo>
                <a:lnTo>
                  <a:pt x="2013" y="6287"/>
                </a:lnTo>
                <a:lnTo>
                  <a:pt x="2299" y="6061"/>
                </a:lnTo>
                <a:close/>
                <a:moveTo>
                  <a:pt x="1656" y="6335"/>
                </a:moveTo>
                <a:lnTo>
                  <a:pt x="4037" y="9443"/>
                </a:lnTo>
                <a:lnTo>
                  <a:pt x="2858" y="10443"/>
                </a:lnTo>
                <a:lnTo>
                  <a:pt x="382" y="7192"/>
                </a:lnTo>
                <a:lnTo>
                  <a:pt x="1656" y="6335"/>
                </a:lnTo>
                <a:close/>
                <a:moveTo>
                  <a:pt x="8978" y="9169"/>
                </a:moveTo>
                <a:lnTo>
                  <a:pt x="9085" y="10705"/>
                </a:lnTo>
                <a:lnTo>
                  <a:pt x="5002" y="10705"/>
                </a:lnTo>
                <a:lnTo>
                  <a:pt x="5097" y="9169"/>
                </a:lnTo>
                <a:close/>
                <a:moveTo>
                  <a:pt x="6895" y="1"/>
                </a:moveTo>
                <a:cubicBezTo>
                  <a:pt x="6716" y="1"/>
                  <a:pt x="6538" y="84"/>
                  <a:pt x="6407" y="215"/>
                </a:cubicBezTo>
                <a:cubicBezTo>
                  <a:pt x="6276" y="346"/>
                  <a:pt x="6192" y="513"/>
                  <a:pt x="6192" y="703"/>
                </a:cubicBezTo>
                <a:lnTo>
                  <a:pt x="6192" y="727"/>
                </a:lnTo>
                <a:cubicBezTo>
                  <a:pt x="6073" y="656"/>
                  <a:pt x="5942" y="632"/>
                  <a:pt x="5811" y="632"/>
                </a:cubicBezTo>
                <a:cubicBezTo>
                  <a:pt x="5442" y="644"/>
                  <a:pt x="5144" y="953"/>
                  <a:pt x="5144" y="1323"/>
                </a:cubicBezTo>
                <a:lnTo>
                  <a:pt x="5144" y="3751"/>
                </a:lnTo>
                <a:lnTo>
                  <a:pt x="4680" y="4109"/>
                </a:lnTo>
                <a:lnTo>
                  <a:pt x="4811" y="3192"/>
                </a:lnTo>
                <a:cubicBezTo>
                  <a:pt x="4859" y="2811"/>
                  <a:pt x="4609" y="2466"/>
                  <a:pt x="4216" y="2418"/>
                </a:cubicBezTo>
                <a:cubicBezTo>
                  <a:pt x="4174" y="2411"/>
                  <a:pt x="4135" y="2408"/>
                  <a:pt x="4097" y="2408"/>
                </a:cubicBezTo>
                <a:cubicBezTo>
                  <a:pt x="3664" y="2408"/>
                  <a:pt x="3509" y="2823"/>
                  <a:pt x="3454" y="2966"/>
                </a:cubicBezTo>
                <a:lnTo>
                  <a:pt x="3180" y="3728"/>
                </a:lnTo>
                <a:cubicBezTo>
                  <a:pt x="3144" y="3811"/>
                  <a:pt x="3192" y="3906"/>
                  <a:pt x="3263" y="3930"/>
                </a:cubicBezTo>
                <a:cubicBezTo>
                  <a:pt x="3286" y="3938"/>
                  <a:pt x="3307" y="3942"/>
                  <a:pt x="3328" y="3942"/>
                </a:cubicBezTo>
                <a:cubicBezTo>
                  <a:pt x="3395" y="3942"/>
                  <a:pt x="3450" y="3901"/>
                  <a:pt x="3478" y="3847"/>
                </a:cubicBezTo>
                <a:lnTo>
                  <a:pt x="3751" y="3085"/>
                </a:lnTo>
                <a:cubicBezTo>
                  <a:pt x="3875" y="2775"/>
                  <a:pt x="3999" y="2725"/>
                  <a:pt x="4116" y="2725"/>
                </a:cubicBezTo>
                <a:cubicBezTo>
                  <a:pt x="4133" y="2725"/>
                  <a:pt x="4151" y="2726"/>
                  <a:pt x="4168" y="2728"/>
                </a:cubicBezTo>
                <a:cubicBezTo>
                  <a:pt x="4371" y="2751"/>
                  <a:pt x="4513" y="2930"/>
                  <a:pt x="4490" y="3144"/>
                </a:cubicBezTo>
                <a:lnTo>
                  <a:pt x="4335" y="4204"/>
                </a:lnTo>
                <a:cubicBezTo>
                  <a:pt x="4323" y="4299"/>
                  <a:pt x="4371" y="4406"/>
                  <a:pt x="4466" y="4466"/>
                </a:cubicBezTo>
                <a:cubicBezTo>
                  <a:pt x="4514" y="4493"/>
                  <a:pt x="4562" y="4505"/>
                  <a:pt x="4608" y="4505"/>
                </a:cubicBezTo>
                <a:cubicBezTo>
                  <a:pt x="4665" y="4505"/>
                  <a:pt x="4718" y="4487"/>
                  <a:pt x="4763" y="4454"/>
                </a:cubicBezTo>
                <a:lnTo>
                  <a:pt x="5144" y="4168"/>
                </a:lnTo>
                <a:lnTo>
                  <a:pt x="5144" y="5383"/>
                </a:lnTo>
                <a:lnTo>
                  <a:pt x="4490" y="4704"/>
                </a:lnTo>
                <a:cubicBezTo>
                  <a:pt x="4353" y="4573"/>
                  <a:pt x="4177" y="4507"/>
                  <a:pt x="4001" y="4507"/>
                </a:cubicBezTo>
                <a:cubicBezTo>
                  <a:pt x="3826" y="4507"/>
                  <a:pt x="3650" y="4573"/>
                  <a:pt x="3513" y="4704"/>
                </a:cubicBezTo>
                <a:lnTo>
                  <a:pt x="3490" y="4740"/>
                </a:lnTo>
                <a:cubicBezTo>
                  <a:pt x="3370" y="4871"/>
                  <a:pt x="3311" y="5014"/>
                  <a:pt x="3311" y="5204"/>
                </a:cubicBezTo>
                <a:cubicBezTo>
                  <a:pt x="3311" y="5347"/>
                  <a:pt x="3359" y="5502"/>
                  <a:pt x="3454" y="5621"/>
                </a:cubicBezTo>
                <a:cubicBezTo>
                  <a:pt x="3454" y="5633"/>
                  <a:pt x="3478" y="5633"/>
                  <a:pt x="3478" y="5645"/>
                </a:cubicBezTo>
                <a:cubicBezTo>
                  <a:pt x="3478" y="5656"/>
                  <a:pt x="3490" y="5656"/>
                  <a:pt x="3501" y="5680"/>
                </a:cubicBezTo>
                <a:lnTo>
                  <a:pt x="5025" y="8073"/>
                </a:lnTo>
                <a:lnTo>
                  <a:pt x="5037" y="8085"/>
                </a:lnTo>
                <a:cubicBezTo>
                  <a:pt x="5037" y="8097"/>
                  <a:pt x="5049" y="8121"/>
                  <a:pt x="5049" y="8133"/>
                </a:cubicBezTo>
                <a:lnTo>
                  <a:pt x="5049" y="8145"/>
                </a:lnTo>
                <a:lnTo>
                  <a:pt x="5049" y="8157"/>
                </a:lnTo>
                <a:cubicBezTo>
                  <a:pt x="5025" y="8181"/>
                  <a:pt x="4990" y="8192"/>
                  <a:pt x="4966" y="8216"/>
                </a:cubicBezTo>
                <a:cubicBezTo>
                  <a:pt x="4942" y="8240"/>
                  <a:pt x="4918" y="8264"/>
                  <a:pt x="4906" y="8300"/>
                </a:cubicBezTo>
                <a:cubicBezTo>
                  <a:pt x="4799" y="8335"/>
                  <a:pt x="4692" y="8383"/>
                  <a:pt x="4621" y="8443"/>
                </a:cubicBezTo>
                <a:lnTo>
                  <a:pt x="4537" y="8502"/>
                </a:lnTo>
                <a:lnTo>
                  <a:pt x="2870" y="6311"/>
                </a:lnTo>
                <a:lnTo>
                  <a:pt x="2608" y="5978"/>
                </a:lnTo>
                <a:cubicBezTo>
                  <a:pt x="2668" y="5895"/>
                  <a:pt x="2728" y="5811"/>
                  <a:pt x="2751" y="5740"/>
                </a:cubicBezTo>
                <a:lnTo>
                  <a:pt x="3204" y="4525"/>
                </a:lnTo>
                <a:cubicBezTo>
                  <a:pt x="3239" y="4442"/>
                  <a:pt x="3192" y="4347"/>
                  <a:pt x="3120" y="4323"/>
                </a:cubicBezTo>
                <a:cubicBezTo>
                  <a:pt x="3098" y="4315"/>
                  <a:pt x="3077" y="4311"/>
                  <a:pt x="3056" y="4311"/>
                </a:cubicBezTo>
                <a:cubicBezTo>
                  <a:pt x="2989" y="4311"/>
                  <a:pt x="2933" y="4352"/>
                  <a:pt x="2906" y="4406"/>
                </a:cubicBezTo>
                <a:lnTo>
                  <a:pt x="2454" y="5621"/>
                </a:lnTo>
                <a:lnTo>
                  <a:pt x="2454" y="5633"/>
                </a:lnTo>
                <a:cubicBezTo>
                  <a:pt x="2454" y="5645"/>
                  <a:pt x="2442" y="5680"/>
                  <a:pt x="2394" y="5716"/>
                </a:cubicBezTo>
                <a:cubicBezTo>
                  <a:pt x="2357" y="5693"/>
                  <a:pt x="2313" y="5682"/>
                  <a:pt x="2267" y="5682"/>
                </a:cubicBezTo>
                <a:cubicBezTo>
                  <a:pt x="2197" y="5682"/>
                  <a:pt x="2124" y="5708"/>
                  <a:pt x="2073" y="5752"/>
                </a:cubicBezTo>
                <a:lnTo>
                  <a:pt x="1739" y="6002"/>
                </a:lnTo>
                <a:cubicBezTo>
                  <a:pt x="1698" y="5981"/>
                  <a:pt x="1653" y="5970"/>
                  <a:pt x="1607" y="5970"/>
                </a:cubicBezTo>
                <a:cubicBezTo>
                  <a:pt x="1546" y="5970"/>
                  <a:pt x="1484" y="5990"/>
                  <a:pt x="1430" y="6037"/>
                </a:cubicBezTo>
                <a:lnTo>
                  <a:pt x="156" y="6907"/>
                </a:lnTo>
                <a:cubicBezTo>
                  <a:pt x="72" y="6954"/>
                  <a:pt x="37" y="7026"/>
                  <a:pt x="13" y="7121"/>
                </a:cubicBezTo>
                <a:cubicBezTo>
                  <a:pt x="1" y="7204"/>
                  <a:pt x="37" y="7300"/>
                  <a:pt x="72" y="7359"/>
                </a:cubicBezTo>
                <a:lnTo>
                  <a:pt x="2561" y="10621"/>
                </a:lnTo>
                <a:cubicBezTo>
                  <a:pt x="2620" y="10693"/>
                  <a:pt x="2704" y="10740"/>
                  <a:pt x="2787" y="10740"/>
                </a:cubicBezTo>
                <a:lnTo>
                  <a:pt x="2823" y="10740"/>
                </a:lnTo>
                <a:cubicBezTo>
                  <a:pt x="2894" y="10740"/>
                  <a:pt x="2966" y="10705"/>
                  <a:pt x="3025" y="10657"/>
                </a:cubicBezTo>
                <a:lnTo>
                  <a:pt x="4204" y="9645"/>
                </a:lnTo>
                <a:cubicBezTo>
                  <a:pt x="4287" y="9574"/>
                  <a:pt x="4323" y="9455"/>
                  <a:pt x="4311" y="9347"/>
                </a:cubicBezTo>
                <a:lnTo>
                  <a:pt x="4633" y="9097"/>
                </a:lnTo>
                <a:cubicBezTo>
                  <a:pt x="4692" y="9050"/>
                  <a:pt x="4740" y="8978"/>
                  <a:pt x="4752" y="8895"/>
                </a:cubicBezTo>
                <a:cubicBezTo>
                  <a:pt x="4752" y="8847"/>
                  <a:pt x="4752" y="8800"/>
                  <a:pt x="4740" y="8752"/>
                </a:cubicBezTo>
                <a:lnTo>
                  <a:pt x="4823" y="8681"/>
                </a:lnTo>
                <a:cubicBezTo>
                  <a:pt x="4847" y="8669"/>
                  <a:pt x="4859" y="8657"/>
                  <a:pt x="4883" y="8657"/>
                </a:cubicBezTo>
                <a:lnTo>
                  <a:pt x="4883" y="8847"/>
                </a:lnTo>
                <a:cubicBezTo>
                  <a:pt x="4799" y="8895"/>
                  <a:pt x="4728" y="8990"/>
                  <a:pt x="4728" y="9109"/>
                </a:cubicBezTo>
                <a:lnTo>
                  <a:pt x="4633" y="10657"/>
                </a:lnTo>
                <a:cubicBezTo>
                  <a:pt x="4633" y="10752"/>
                  <a:pt x="4668" y="10836"/>
                  <a:pt x="4728" y="10895"/>
                </a:cubicBezTo>
                <a:cubicBezTo>
                  <a:pt x="4787" y="10955"/>
                  <a:pt x="4871" y="11002"/>
                  <a:pt x="4942" y="11002"/>
                </a:cubicBezTo>
                <a:lnTo>
                  <a:pt x="9038" y="11002"/>
                </a:lnTo>
                <a:cubicBezTo>
                  <a:pt x="9133" y="11002"/>
                  <a:pt x="9205" y="10979"/>
                  <a:pt x="9264" y="10895"/>
                </a:cubicBezTo>
                <a:cubicBezTo>
                  <a:pt x="9324" y="10836"/>
                  <a:pt x="9347" y="10752"/>
                  <a:pt x="9347" y="10657"/>
                </a:cubicBezTo>
                <a:lnTo>
                  <a:pt x="9264" y="9109"/>
                </a:lnTo>
                <a:cubicBezTo>
                  <a:pt x="9264" y="8990"/>
                  <a:pt x="9193" y="8907"/>
                  <a:pt x="9097" y="8847"/>
                </a:cubicBezTo>
                <a:lnTo>
                  <a:pt x="9097" y="8431"/>
                </a:lnTo>
                <a:cubicBezTo>
                  <a:pt x="9097" y="8359"/>
                  <a:pt x="9074" y="8264"/>
                  <a:pt x="9014" y="8216"/>
                </a:cubicBezTo>
                <a:cubicBezTo>
                  <a:pt x="8978" y="8192"/>
                  <a:pt x="8931" y="8157"/>
                  <a:pt x="8907" y="8145"/>
                </a:cubicBezTo>
                <a:lnTo>
                  <a:pt x="8907" y="8026"/>
                </a:lnTo>
                <a:cubicBezTo>
                  <a:pt x="8907" y="7919"/>
                  <a:pt x="8966" y="7728"/>
                  <a:pt x="9038" y="7490"/>
                </a:cubicBezTo>
                <a:cubicBezTo>
                  <a:pt x="9074" y="7407"/>
                  <a:pt x="9026" y="7311"/>
                  <a:pt x="8954" y="7288"/>
                </a:cubicBezTo>
                <a:cubicBezTo>
                  <a:pt x="8932" y="7279"/>
                  <a:pt x="8911" y="7275"/>
                  <a:pt x="8890" y="7275"/>
                </a:cubicBezTo>
                <a:cubicBezTo>
                  <a:pt x="8823" y="7275"/>
                  <a:pt x="8768" y="7316"/>
                  <a:pt x="8740" y="7371"/>
                </a:cubicBezTo>
                <a:cubicBezTo>
                  <a:pt x="8669" y="7561"/>
                  <a:pt x="8573" y="7835"/>
                  <a:pt x="8573" y="8014"/>
                </a:cubicBezTo>
                <a:lnTo>
                  <a:pt x="8573" y="8121"/>
                </a:lnTo>
                <a:lnTo>
                  <a:pt x="5406" y="8121"/>
                </a:lnTo>
                <a:cubicBezTo>
                  <a:pt x="5395" y="8014"/>
                  <a:pt x="5347" y="7919"/>
                  <a:pt x="5323" y="7859"/>
                </a:cubicBezTo>
                <a:lnTo>
                  <a:pt x="3787" y="5454"/>
                </a:lnTo>
                <a:cubicBezTo>
                  <a:pt x="3787" y="5442"/>
                  <a:pt x="3775" y="5442"/>
                  <a:pt x="3751" y="5418"/>
                </a:cubicBezTo>
                <a:cubicBezTo>
                  <a:pt x="3609" y="5275"/>
                  <a:pt x="3609" y="5049"/>
                  <a:pt x="3751" y="4906"/>
                </a:cubicBezTo>
                <a:cubicBezTo>
                  <a:pt x="3829" y="4829"/>
                  <a:pt x="3924" y="4790"/>
                  <a:pt x="4018" y="4790"/>
                </a:cubicBezTo>
                <a:cubicBezTo>
                  <a:pt x="4112" y="4790"/>
                  <a:pt x="4204" y="4829"/>
                  <a:pt x="4275" y="4906"/>
                </a:cubicBezTo>
                <a:lnTo>
                  <a:pt x="5025" y="5656"/>
                </a:lnTo>
                <a:cubicBezTo>
                  <a:pt x="5072" y="5711"/>
                  <a:pt x="5140" y="5740"/>
                  <a:pt x="5211" y="5740"/>
                </a:cubicBezTo>
                <a:cubicBezTo>
                  <a:pt x="5248" y="5740"/>
                  <a:pt x="5286" y="5732"/>
                  <a:pt x="5323" y="5716"/>
                </a:cubicBezTo>
                <a:cubicBezTo>
                  <a:pt x="5418" y="5680"/>
                  <a:pt x="5478" y="5585"/>
                  <a:pt x="5478" y="5466"/>
                </a:cubicBezTo>
                <a:lnTo>
                  <a:pt x="5478" y="3799"/>
                </a:lnTo>
                <a:lnTo>
                  <a:pt x="5478" y="1287"/>
                </a:lnTo>
                <a:cubicBezTo>
                  <a:pt x="5478" y="1073"/>
                  <a:pt x="5645" y="918"/>
                  <a:pt x="5835" y="918"/>
                </a:cubicBezTo>
                <a:cubicBezTo>
                  <a:pt x="5942" y="918"/>
                  <a:pt x="6037" y="942"/>
                  <a:pt x="6109" y="1013"/>
                </a:cubicBezTo>
                <a:cubicBezTo>
                  <a:pt x="6180" y="1096"/>
                  <a:pt x="6216" y="1180"/>
                  <a:pt x="6216" y="1287"/>
                </a:cubicBezTo>
                <a:lnTo>
                  <a:pt x="6216" y="4454"/>
                </a:lnTo>
                <a:cubicBezTo>
                  <a:pt x="6216" y="4549"/>
                  <a:pt x="6287" y="4621"/>
                  <a:pt x="6371" y="4621"/>
                </a:cubicBezTo>
                <a:cubicBezTo>
                  <a:pt x="6466" y="4621"/>
                  <a:pt x="6538" y="4549"/>
                  <a:pt x="6538" y="4454"/>
                </a:cubicBezTo>
                <a:lnTo>
                  <a:pt x="6538" y="1287"/>
                </a:lnTo>
                <a:lnTo>
                  <a:pt x="6538" y="680"/>
                </a:lnTo>
                <a:cubicBezTo>
                  <a:pt x="6538" y="572"/>
                  <a:pt x="6585" y="477"/>
                  <a:pt x="6645" y="418"/>
                </a:cubicBezTo>
                <a:cubicBezTo>
                  <a:pt x="6716" y="346"/>
                  <a:pt x="6811" y="322"/>
                  <a:pt x="6895" y="322"/>
                </a:cubicBezTo>
                <a:cubicBezTo>
                  <a:pt x="7002" y="322"/>
                  <a:pt x="7085" y="358"/>
                  <a:pt x="7145" y="418"/>
                </a:cubicBezTo>
                <a:cubicBezTo>
                  <a:pt x="7228" y="501"/>
                  <a:pt x="7252" y="584"/>
                  <a:pt x="7252" y="680"/>
                </a:cubicBezTo>
                <a:lnTo>
                  <a:pt x="7252" y="4454"/>
                </a:lnTo>
                <a:cubicBezTo>
                  <a:pt x="7252" y="4549"/>
                  <a:pt x="7323" y="4621"/>
                  <a:pt x="7419" y="4621"/>
                </a:cubicBezTo>
                <a:cubicBezTo>
                  <a:pt x="7502" y="4621"/>
                  <a:pt x="7585" y="4549"/>
                  <a:pt x="7585" y="4454"/>
                </a:cubicBezTo>
                <a:lnTo>
                  <a:pt x="7585" y="1430"/>
                </a:lnTo>
                <a:cubicBezTo>
                  <a:pt x="7585" y="1334"/>
                  <a:pt x="7621" y="1239"/>
                  <a:pt x="7681" y="1180"/>
                </a:cubicBezTo>
                <a:cubicBezTo>
                  <a:pt x="7740" y="1120"/>
                  <a:pt x="7847" y="1073"/>
                  <a:pt x="7942" y="1073"/>
                </a:cubicBezTo>
                <a:cubicBezTo>
                  <a:pt x="8038" y="1073"/>
                  <a:pt x="8133" y="1120"/>
                  <a:pt x="8192" y="1180"/>
                </a:cubicBezTo>
                <a:cubicBezTo>
                  <a:pt x="8264" y="1251"/>
                  <a:pt x="8300" y="1346"/>
                  <a:pt x="8300" y="1430"/>
                </a:cubicBezTo>
                <a:lnTo>
                  <a:pt x="8300" y="4454"/>
                </a:lnTo>
                <a:cubicBezTo>
                  <a:pt x="8300" y="4549"/>
                  <a:pt x="8371" y="4621"/>
                  <a:pt x="8454" y="4621"/>
                </a:cubicBezTo>
                <a:cubicBezTo>
                  <a:pt x="8550" y="4621"/>
                  <a:pt x="8621" y="4549"/>
                  <a:pt x="8621" y="4454"/>
                </a:cubicBezTo>
                <a:lnTo>
                  <a:pt x="8621" y="2168"/>
                </a:lnTo>
                <a:cubicBezTo>
                  <a:pt x="8621" y="1954"/>
                  <a:pt x="8788" y="1787"/>
                  <a:pt x="8990" y="1787"/>
                </a:cubicBezTo>
                <a:cubicBezTo>
                  <a:pt x="9097" y="1787"/>
                  <a:pt x="9193" y="1835"/>
                  <a:pt x="9252" y="1894"/>
                </a:cubicBezTo>
                <a:cubicBezTo>
                  <a:pt x="9324" y="1966"/>
                  <a:pt x="9347" y="2061"/>
                  <a:pt x="9347" y="2144"/>
                </a:cubicBezTo>
                <a:lnTo>
                  <a:pt x="9324" y="5883"/>
                </a:lnTo>
                <a:lnTo>
                  <a:pt x="9324" y="5918"/>
                </a:lnTo>
                <a:cubicBezTo>
                  <a:pt x="9312" y="6180"/>
                  <a:pt x="9228" y="6430"/>
                  <a:pt x="9085" y="6657"/>
                </a:cubicBezTo>
                <a:cubicBezTo>
                  <a:pt x="9038" y="6728"/>
                  <a:pt x="9050" y="6835"/>
                  <a:pt x="9133" y="6883"/>
                </a:cubicBezTo>
                <a:cubicBezTo>
                  <a:pt x="9158" y="6900"/>
                  <a:pt x="9188" y="6908"/>
                  <a:pt x="9218" y="6908"/>
                </a:cubicBezTo>
                <a:cubicBezTo>
                  <a:pt x="9271" y="6908"/>
                  <a:pt x="9324" y="6881"/>
                  <a:pt x="9347" y="6835"/>
                </a:cubicBezTo>
                <a:cubicBezTo>
                  <a:pt x="9526" y="6585"/>
                  <a:pt x="9621" y="6299"/>
                  <a:pt x="9645" y="6002"/>
                </a:cubicBezTo>
                <a:lnTo>
                  <a:pt x="9978" y="5752"/>
                </a:lnTo>
                <a:cubicBezTo>
                  <a:pt x="10336" y="5573"/>
                  <a:pt x="10395" y="5144"/>
                  <a:pt x="10157" y="4847"/>
                </a:cubicBezTo>
                <a:cubicBezTo>
                  <a:pt x="10086" y="4740"/>
                  <a:pt x="9967" y="4668"/>
                  <a:pt x="9847" y="4621"/>
                </a:cubicBezTo>
                <a:lnTo>
                  <a:pt x="9967" y="4525"/>
                </a:lnTo>
                <a:cubicBezTo>
                  <a:pt x="10109" y="4406"/>
                  <a:pt x="10205" y="4263"/>
                  <a:pt x="10228" y="4073"/>
                </a:cubicBezTo>
                <a:cubicBezTo>
                  <a:pt x="10264" y="3894"/>
                  <a:pt x="10205" y="3716"/>
                  <a:pt x="10097" y="3561"/>
                </a:cubicBezTo>
                <a:cubicBezTo>
                  <a:pt x="10026" y="3454"/>
                  <a:pt x="9907" y="3382"/>
                  <a:pt x="9788" y="3335"/>
                </a:cubicBezTo>
                <a:lnTo>
                  <a:pt x="9919" y="3239"/>
                </a:lnTo>
                <a:cubicBezTo>
                  <a:pt x="10062" y="3120"/>
                  <a:pt x="10157" y="2966"/>
                  <a:pt x="10181" y="2775"/>
                </a:cubicBezTo>
                <a:cubicBezTo>
                  <a:pt x="10217" y="2597"/>
                  <a:pt x="10157" y="2418"/>
                  <a:pt x="10050" y="2263"/>
                </a:cubicBezTo>
                <a:cubicBezTo>
                  <a:pt x="9967" y="2144"/>
                  <a:pt x="9847" y="2073"/>
                  <a:pt x="9705" y="2025"/>
                </a:cubicBezTo>
                <a:cubicBezTo>
                  <a:pt x="9681" y="1906"/>
                  <a:pt x="9621" y="1811"/>
                  <a:pt x="9526" y="1715"/>
                </a:cubicBezTo>
                <a:cubicBezTo>
                  <a:pt x="9395" y="1585"/>
                  <a:pt x="9228" y="1513"/>
                  <a:pt x="9038" y="1513"/>
                </a:cubicBezTo>
                <a:cubicBezTo>
                  <a:pt x="8907" y="1513"/>
                  <a:pt x="8788" y="1549"/>
                  <a:pt x="8669" y="1608"/>
                </a:cubicBezTo>
                <a:lnTo>
                  <a:pt x="8669" y="1465"/>
                </a:lnTo>
                <a:cubicBezTo>
                  <a:pt x="8669" y="1287"/>
                  <a:pt x="8597" y="1108"/>
                  <a:pt x="8454" y="977"/>
                </a:cubicBezTo>
                <a:cubicBezTo>
                  <a:pt x="8323" y="834"/>
                  <a:pt x="8157" y="763"/>
                  <a:pt x="7966" y="763"/>
                </a:cubicBezTo>
                <a:cubicBezTo>
                  <a:pt x="7835" y="763"/>
                  <a:pt x="7716" y="799"/>
                  <a:pt x="7597" y="870"/>
                </a:cubicBezTo>
                <a:lnTo>
                  <a:pt x="7597" y="703"/>
                </a:lnTo>
                <a:cubicBezTo>
                  <a:pt x="7597" y="525"/>
                  <a:pt x="7526" y="346"/>
                  <a:pt x="7383" y="215"/>
                </a:cubicBezTo>
                <a:cubicBezTo>
                  <a:pt x="7252" y="84"/>
                  <a:pt x="7085" y="1"/>
                  <a:pt x="689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41"/>
          <p:cNvGrpSpPr/>
          <p:nvPr/>
        </p:nvGrpSpPr>
        <p:grpSpPr>
          <a:xfrm>
            <a:off x="1065770" y="1923842"/>
            <a:ext cx="354835" cy="431640"/>
            <a:chOff x="1768821" y="3361108"/>
            <a:chExt cx="278739" cy="339073"/>
          </a:xfrm>
        </p:grpSpPr>
        <p:sp>
          <p:nvSpPr>
            <p:cNvPr id="319" name="Google Shape;319;p41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41"/>
          <p:cNvGrpSpPr/>
          <p:nvPr/>
        </p:nvGrpSpPr>
        <p:grpSpPr>
          <a:xfrm>
            <a:off x="3636780" y="1899813"/>
            <a:ext cx="390990" cy="479699"/>
            <a:chOff x="5337883" y="3336873"/>
            <a:chExt cx="307141" cy="376826"/>
          </a:xfrm>
        </p:grpSpPr>
        <p:sp>
          <p:nvSpPr>
            <p:cNvPr id="331" name="Google Shape;331;p41"/>
            <p:cNvSpPr/>
            <p:nvPr/>
          </p:nvSpPr>
          <p:spPr>
            <a:xfrm>
              <a:off x="5405659" y="3336873"/>
              <a:ext cx="223844" cy="125375"/>
            </a:xfrm>
            <a:custGeom>
              <a:rect b="b" l="l" r="r" t="t"/>
              <a:pathLst>
                <a:path extrusionOk="0" h="3942" w="7038">
                  <a:moveTo>
                    <a:pt x="2882" y="346"/>
                  </a:moveTo>
                  <a:lnTo>
                    <a:pt x="2882" y="679"/>
                  </a:lnTo>
                  <a:lnTo>
                    <a:pt x="2429" y="679"/>
                  </a:lnTo>
                  <a:lnTo>
                    <a:pt x="2429" y="346"/>
                  </a:lnTo>
                  <a:close/>
                  <a:moveTo>
                    <a:pt x="3501" y="1036"/>
                  </a:moveTo>
                  <a:lnTo>
                    <a:pt x="3501" y="1227"/>
                  </a:lnTo>
                  <a:lnTo>
                    <a:pt x="3513" y="1227"/>
                  </a:lnTo>
                  <a:lnTo>
                    <a:pt x="3513" y="1405"/>
                  </a:lnTo>
                  <a:lnTo>
                    <a:pt x="1798" y="1405"/>
                  </a:lnTo>
                  <a:lnTo>
                    <a:pt x="1798" y="1227"/>
                  </a:lnTo>
                  <a:lnTo>
                    <a:pt x="1798" y="1036"/>
                  </a:lnTo>
                  <a:close/>
                  <a:moveTo>
                    <a:pt x="2334" y="0"/>
                  </a:moveTo>
                  <a:cubicBezTo>
                    <a:pt x="2191" y="0"/>
                    <a:pt x="2072" y="119"/>
                    <a:pt x="2072" y="274"/>
                  </a:cubicBezTo>
                  <a:lnTo>
                    <a:pt x="2072" y="703"/>
                  </a:lnTo>
                  <a:lnTo>
                    <a:pt x="1691" y="703"/>
                  </a:lnTo>
                  <a:cubicBezTo>
                    <a:pt x="1560" y="703"/>
                    <a:pt x="1441" y="810"/>
                    <a:pt x="1441" y="953"/>
                  </a:cubicBezTo>
                  <a:lnTo>
                    <a:pt x="1441" y="1060"/>
                  </a:lnTo>
                  <a:lnTo>
                    <a:pt x="179" y="1060"/>
                  </a:lnTo>
                  <a:cubicBezTo>
                    <a:pt x="84" y="1060"/>
                    <a:pt x="0" y="1132"/>
                    <a:pt x="0" y="1239"/>
                  </a:cubicBezTo>
                  <a:cubicBezTo>
                    <a:pt x="0" y="1346"/>
                    <a:pt x="72" y="1417"/>
                    <a:pt x="179" y="1417"/>
                  </a:cubicBezTo>
                  <a:lnTo>
                    <a:pt x="1441" y="1417"/>
                  </a:lnTo>
                  <a:lnTo>
                    <a:pt x="1441" y="1524"/>
                  </a:lnTo>
                  <a:cubicBezTo>
                    <a:pt x="1441" y="1655"/>
                    <a:pt x="1548" y="1774"/>
                    <a:pt x="1691" y="1774"/>
                  </a:cubicBezTo>
                  <a:lnTo>
                    <a:pt x="3596" y="1774"/>
                  </a:lnTo>
                  <a:cubicBezTo>
                    <a:pt x="3739" y="1774"/>
                    <a:pt x="3858" y="1667"/>
                    <a:pt x="3858" y="1524"/>
                  </a:cubicBezTo>
                  <a:lnTo>
                    <a:pt x="3858" y="1417"/>
                  </a:lnTo>
                  <a:lnTo>
                    <a:pt x="6680" y="1417"/>
                  </a:lnTo>
                  <a:lnTo>
                    <a:pt x="6680" y="3763"/>
                  </a:lnTo>
                  <a:cubicBezTo>
                    <a:pt x="6680" y="3858"/>
                    <a:pt x="6751" y="3941"/>
                    <a:pt x="6858" y="3941"/>
                  </a:cubicBezTo>
                  <a:cubicBezTo>
                    <a:pt x="6954" y="3941"/>
                    <a:pt x="7037" y="3870"/>
                    <a:pt x="7037" y="3763"/>
                  </a:cubicBezTo>
                  <a:lnTo>
                    <a:pt x="7037" y="1417"/>
                  </a:lnTo>
                  <a:cubicBezTo>
                    <a:pt x="7025" y="1191"/>
                    <a:pt x="6870" y="1048"/>
                    <a:pt x="6680" y="1048"/>
                  </a:cubicBezTo>
                  <a:lnTo>
                    <a:pt x="3858" y="1048"/>
                  </a:lnTo>
                  <a:lnTo>
                    <a:pt x="3858" y="941"/>
                  </a:lnTo>
                  <a:cubicBezTo>
                    <a:pt x="3858" y="810"/>
                    <a:pt x="3751" y="679"/>
                    <a:pt x="3596" y="679"/>
                  </a:cubicBezTo>
                  <a:lnTo>
                    <a:pt x="3227" y="679"/>
                  </a:lnTo>
                  <a:lnTo>
                    <a:pt x="3227" y="274"/>
                  </a:lnTo>
                  <a:cubicBezTo>
                    <a:pt x="3227" y="119"/>
                    <a:pt x="3108" y="0"/>
                    <a:pt x="2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5337883" y="3369060"/>
              <a:ext cx="307141" cy="344639"/>
            </a:xfrm>
            <a:custGeom>
              <a:rect b="b" l="l" r="r" t="t"/>
              <a:pathLst>
                <a:path extrusionOk="0" h="10836" w="9657">
                  <a:moveTo>
                    <a:pt x="5811" y="1774"/>
                  </a:moveTo>
                  <a:lnTo>
                    <a:pt x="6370" y="2572"/>
                  </a:lnTo>
                  <a:lnTo>
                    <a:pt x="6144" y="2453"/>
                  </a:lnTo>
                  <a:cubicBezTo>
                    <a:pt x="6119" y="2445"/>
                    <a:pt x="6087" y="2436"/>
                    <a:pt x="6054" y="2436"/>
                  </a:cubicBezTo>
                  <a:cubicBezTo>
                    <a:pt x="6041" y="2436"/>
                    <a:pt x="6027" y="2438"/>
                    <a:pt x="6013" y="2441"/>
                  </a:cubicBezTo>
                  <a:cubicBezTo>
                    <a:pt x="5965" y="2453"/>
                    <a:pt x="5941" y="2489"/>
                    <a:pt x="5906" y="2536"/>
                  </a:cubicBezTo>
                  <a:lnTo>
                    <a:pt x="5775" y="2798"/>
                  </a:lnTo>
                  <a:lnTo>
                    <a:pt x="5596" y="2548"/>
                  </a:lnTo>
                  <a:cubicBezTo>
                    <a:pt x="5560" y="2501"/>
                    <a:pt x="5501" y="2465"/>
                    <a:pt x="5465" y="2465"/>
                  </a:cubicBezTo>
                  <a:cubicBezTo>
                    <a:pt x="5441" y="2465"/>
                    <a:pt x="5430" y="2465"/>
                    <a:pt x="5406" y="2489"/>
                  </a:cubicBezTo>
                  <a:lnTo>
                    <a:pt x="5203" y="2548"/>
                  </a:lnTo>
                  <a:lnTo>
                    <a:pt x="5811" y="1774"/>
                  </a:lnTo>
                  <a:close/>
                  <a:moveTo>
                    <a:pt x="2870" y="3346"/>
                  </a:moveTo>
                  <a:lnTo>
                    <a:pt x="3179" y="3787"/>
                  </a:lnTo>
                  <a:lnTo>
                    <a:pt x="2905" y="4049"/>
                  </a:lnTo>
                  <a:lnTo>
                    <a:pt x="2798" y="3906"/>
                  </a:lnTo>
                  <a:cubicBezTo>
                    <a:pt x="2763" y="3858"/>
                    <a:pt x="2703" y="3822"/>
                    <a:pt x="2643" y="3822"/>
                  </a:cubicBezTo>
                  <a:lnTo>
                    <a:pt x="2620" y="3822"/>
                  </a:lnTo>
                  <a:lnTo>
                    <a:pt x="2453" y="3858"/>
                  </a:lnTo>
                  <a:lnTo>
                    <a:pt x="2501" y="3822"/>
                  </a:lnTo>
                  <a:lnTo>
                    <a:pt x="2870" y="3346"/>
                  </a:lnTo>
                  <a:close/>
                  <a:moveTo>
                    <a:pt x="6084" y="2870"/>
                  </a:moveTo>
                  <a:lnTo>
                    <a:pt x="6763" y="3227"/>
                  </a:lnTo>
                  <a:lnTo>
                    <a:pt x="7870" y="4811"/>
                  </a:lnTo>
                  <a:lnTo>
                    <a:pt x="1679" y="4811"/>
                  </a:lnTo>
                  <a:lnTo>
                    <a:pt x="2143" y="4275"/>
                  </a:lnTo>
                  <a:lnTo>
                    <a:pt x="2572" y="4203"/>
                  </a:lnTo>
                  <a:lnTo>
                    <a:pt x="2727" y="4418"/>
                  </a:lnTo>
                  <a:cubicBezTo>
                    <a:pt x="2751" y="4465"/>
                    <a:pt x="2798" y="4501"/>
                    <a:pt x="2846" y="4501"/>
                  </a:cubicBezTo>
                  <a:lnTo>
                    <a:pt x="2858" y="4501"/>
                  </a:lnTo>
                  <a:cubicBezTo>
                    <a:pt x="2905" y="4501"/>
                    <a:pt x="2941" y="4477"/>
                    <a:pt x="2977" y="4453"/>
                  </a:cubicBezTo>
                  <a:lnTo>
                    <a:pt x="3358" y="4084"/>
                  </a:lnTo>
                  <a:lnTo>
                    <a:pt x="3525" y="4322"/>
                  </a:lnTo>
                  <a:cubicBezTo>
                    <a:pt x="3560" y="4358"/>
                    <a:pt x="3620" y="4394"/>
                    <a:pt x="3655" y="4394"/>
                  </a:cubicBezTo>
                  <a:cubicBezTo>
                    <a:pt x="3727" y="4394"/>
                    <a:pt x="3763" y="4358"/>
                    <a:pt x="3798" y="4334"/>
                  </a:cubicBezTo>
                  <a:lnTo>
                    <a:pt x="4798" y="3048"/>
                  </a:lnTo>
                  <a:lnTo>
                    <a:pt x="5346" y="2870"/>
                  </a:lnTo>
                  <a:lnTo>
                    <a:pt x="5632" y="3263"/>
                  </a:lnTo>
                  <a:cubicBezTo>
                    <a:pt x="5656" y="3310"/>
                    <a:pt x="5715" y="3334"/>
                    <a:pt x="5763" y="3334"/>
                  </a:cubicBezTo>
                  <a:lnTo>
                    <a:pt x="5775" y="3334"/>
                  </a:lnTo>
                  <a:cubicBezTo>
                    <a:pt x="5834" y="3334"/>
                    <a:pt x="5894" y="3287"/>
                    <a:pt x="5906" y="3227"/>
                  </a:cubicBezTo>
                  <a:lnTo>
                    <a:pt x="6084" y="2870"/>
                  </a:lnTo>
                  <a:close/>
                  <a:moveTo>
                    <a:pt x="8811" y="5132"/>
                  </a:moveTo>
                  <a:lnTo>
                    <a:pt x="8811" y="5537"/>
                  </a:lnTo>
                  <a:lnTo>
                    <a:pt x="750" y="5537"/>
                  </a:lnTo>
                  <a:lnTo>
                    <a:pt x="750" y="5132"/>
                  </a:lnTo>
                  <a:close/>
                  <a:moveTo>
                    <a:pt x="9263" y="5882"/>
                  </a:moveTo>
                  <a:lnTo>
                    <a:pt x="9263" y="6239"/>
                  </a:lnTo>
                  <a:lnTo>
                    <a:pt x="298" y="6239"/>
                  </a:lnTo>
                  <a:lnTo>
                    <a:pt x="298" y="5882"/>
                  </a:lnTo>
                  <a:close/>
                  <a:moveTo>
                    <a:pt x="4239" y="6597"/>
                  </a:moveTo>
                  <a:lnTo>
                    <a:pt x="4239" y="7620"/>
                  </a:lnTo>
                  <a:lnTo>
                    <a:pt x="3167" y="7620"/>
                  </a:lnTo>
                  <a:lnTo>
                    <a:pt x="3465" y="6597"/>
                  </a:lnTo>
                  <a:close/>
                  <a:moveTo>
                    <a:pt x="6084" y="6597"/>
                  </a:moveTo>
                  <a:lnTo>
                    <a:pt x="6382" y="7620"/>
                  </a:lnTo>
                  <a:lnTo>
                    <a:pt x="5310" y="7620"/>
                  </a:lnTo>
                  <a:lnTo>
                    <a:pt x="5310" y="6597"/>
                  </a:lnTo>
                  <a:close/>
                  <a:moveTo>
                    <a:pt x="4941" y="6597"/>
                  </a:moveTo>
                  <a:lnTo>
                    <a:pt x="4941" y="9466"/>
                  </a:lnTo>
                  <a:lnTo>
                    <a:pt x="4953" y="9466"/>
                  </a:lnTo>
                  <a:lnTo>
                    <a:pt x="4596" y="9478"/>
                  </a:lnTo>
                  <a:cubicBezTo>
                    <a:pt x="4596" y="9478"/>
                    <a:pt x="4584" y="9478"/>
                    <a:pt x="4584" y="9466"/>
                  </a:cubicBezTo>
                  <a:lnTo>
                    <a:pt x="4584" y="6597"/>
                  </a:lnTo>
                  <a:close/>
                  <a:moveTo>
                    <a:pt x="3132" y="6585"/>
                  </a:moveTo>
                  <a:lnTo>
                    <a:pt x="1965" y="10514"/>
                  </a:lnTo>
                  <a:lnTo>
                    <a:pt x="1584" y="10514"/>
                  </a:lnTo>
                  <a:lnTo>
                    <a:pt x="1584" y="10490"/>
                  </a:lnTo>
                  <a:lnTo>
                    <a:pt x="2727" y="6585"/>
                  </a:lnTo>
                  <a:close/>
                  <a:moveTo>
                    <a:pt x="6846" y="6597"/>
                  </a:moveTo>
                  <a:lnTo>
                    <a:pt x="7989" y="10514"/>
                  </a:lnTo>
                  <a:lnTo>
                    <a:pt x="7608" y="10526"/>
                  </a:lnTo>
                  <a:lnTo>
                    <a:pt x="7596" y="10526"/>
                  </a:lnTo>
                  <a:lnTo>
                    <a:pt x="6442" y="6597"/>
                  </a:lnTo>
                  <a:close/>
                  <a:moveTo>
                    <a:pt x="786" y="0"/>
                  </a:moveTo>
                  <a:cubicBezTo>
                    <a:pt x="596" y="0"/>
                    <a:pt x="453" y="143"/>
                    <a:pt x="453" y="346"/>
                  </a:cubicBezTo>
                  <a:lnTo>
                    <a:pt x="453" y="5501"/>
                  </a:lnTo>
                  <a:lnTo>
                    <a:pt x="298" y="5501"/>
                  </a:lnTo>
                  <a:cubicBezTo>
                    <a:pt x="131" y="5501"/>
                    <a:pt x="0" y="5644"/>
                    <a:pt x="0" y="5799"/>
                  </a:cubicBezTo>
                  <a:lnTo>
                    <a:pt x="0" y="6251"/>
                  </a:lnTo>
                  <a:cubicBezTo>
                    <a:pt x="0" y="6418"/>
                    <a:pt x="131" y="6549"/>
                    <a:pt x="298" y="6549"/>
                  </a:cubicBezTo>
                  <a:lnTo>
                    <a:pt x="2393" y="6549"/>
                  </a:lnTo>
                  <a:lnTo>
                    <a:pt x="1286" y="10371"/>
                  </a:lnTo>
                  <a:cubicBezTo>
                    <a:pt x="1250" y="10478"/>
                    <a:pt x="1262" y="10597"/>
                    <a:pt x="1346" y="10680"/>
                  </a:cubicBezTo>
                  <a:cubicBezTo>
                    <a:pt x="1417" y="10776"/>
                    <a:pt x="1524" y="10835"/>
                    <a:pt x="1620" y="10835"/>
                  </a:cubicBezTo>
                  <a:lnTo>
                    <a:pt x="2012" y="10835"/>
                  </a:lnTo>
                  <a:cubicBezTo>
                    <a:pt x="2179" y="10835"/>
                    <a:pt x="2310" y="10728"/>
                    <a:pt x="2358" y="10585"/>
                  </a:cubicBezTo>
                  <a:lnTo>
                    <a:pt x="3132" y="7930"/>
                  </a:lnTo>
                  <a:lnTo>
                    <a:pt x="4298" y="7930"/>
                  </a:lnTo>
                  <a:lnTo>
                    <a:pt x="4298" y="9430"/>
                  </a:lnTo>
                  <a:cubicBezTo>
                    <a:pt x="4298" y="9633"/>
                    <a:pt x="4465" y="9787"/>
                    <a:pt x="4656" y="9787"/>
                  </a:cubicBezTo>
                  <a:lnTo>
                    <a:pt x="5001" y="9787"/>
                  </a:lnTo>
                  <a:cubicBezTo>
                    <a:pt x="5191" y="9787"/>
                    <a:pt x="5358" y="9633"/>
                    <a:pt x="5358" y="9430"/>
                  </a:cubicBezTo>
                  <a:lnTo>
                    <a:pt x="5358" y="7930"/>
                  </a:lnTo>
                  <a:lnTo>
                    <a:pt x="6537" y="7930"/>
                  </a:lnTo>
                  <a:lnTo>
                    <a:pt x="7311" y="10585"/>
                  </a:lnTo>
                  <a:cubicBezTo>
                    <a:pt x="7358" y="10728"/>
                    <a:pt x="7489" y="10835"/>
                    <a:pt x="7656" y="10835"/>
                  </a:cubicBezTo>
                  <a:lnTo>
                    <a:pt x="8037" y="10835"/>
                  </a:lnTo>
                  <a:cubicBezTo>
                    <a:pt x="8156" y="10835"/>
                    <a:pt x="8263" y="10787"/>
                    <a:pt x="8323" y="10680"/>
                  </a:cubicBezTo>
                  <a:cubicBezTo>
                    <a:pt x="8394" y="10597"/>
                    <a:pt x="8406" y="10478"/>
                    <a:pt x="8382" y="10371"/>
                  </a:cubicBezTo>
                  <a:lnTo>
                    <a:pt x="7263" y="6549"/>
                  </a:lnTo>
                  <a:lnTo>
                    <a:pt x="9359" y="6549"/>
                  </a:lnTo>
                  <a:cubicBezTo>
                    <a:pt x="9525" y="6549"/>
                    <a:pt x="9656" y="6418"/>
                    <a:pt x="9656" y="6251"/>
                  </a:cubicBezTo>
                  <a:lnTo>
                    <a:pt x="9656" y="5799"/>
                  </a:lnTo>
                  <a:cubicBezTo>
                    <a:pt x="9621" y="5668"/>
                    <a:pt x="9478" y="5537"/>
                    <a:pt x="9323" y="5537"/>
                  </a:cubicBezTo>
                  <a:lnTo>
                    <a:pt x="9168" y="5537"/>
                  </a:lnTo>
                  <a:lnTo>
                    <a:pt x="9168" y="3525"/>
                  </a:lnTo>
                  <a:cubicBezTo>
                    <a:pt x="9168" y="3441"/>
                    <a:pt x="9097" y="3346"/>
                    <a:pt x="8989" y="3346"/>
                  </a:cubicBezTo>
                  <a:cubicBezTo>
                    <a:pt x="8882" y="3346"/>
                    <a:pt x="8811" y="3429"/>
                    <a:pt x="8811" y="3525"/>
                  </a:cubicBezTo>
                  <a:lnTo>
                    <a:pt x="8811" y="4775"/>
                  </a:lnTo>
                  <a:lnTo>
                    <a:pt x="8370" y="4775"/>
                  </a:lnTo>
                  <a:lnTo>
                    <a:pt x="7084" y="2965"/>
                  </a:lnTo>
                  <a:lnTo>
                    <a:pt x="5965" y="1370"/>
                  </a:lnTo>
                  <a:cubicBezTo>
                    <a:pt x="5941" y="1322"/>
                    <a:pt x="5882" y="1298"/>
                    <a:pt x="5834" y="1298"/>
                  </a:cubicBezTo>
                  <a:cubicBezTo>
                    <a:pt x="5775" y="1298"/>
                    <a:pt x="5727" y="1322"/>
                    <a:pt x="5703" y="1358"/>
                  </a:cubicBezTo>
                  <a:lnTo>
                    <a:pt x="3727" y="3906"/>
                  </a:lnTo>
                  <a:lnTo>
                    <a:pt x="3036" y="2929"/>
                  </a:lnTo>
                  <a:cubicBezTo>
                    <a:pt x="3013" y="2894"/>
                    <a:pt x="2965" y="2870"/>
                    <a:pt x="2917" y="2858"/>
                  </a:cubicBezTo>
                  <a:lnTo>
                    <a:pt x="2905" y="2858"/>
                  </a:lnTo>
                  <a:cubicBezTo>
                    <a:pt x="2846" y="2858"/>
                    <a:pt x="2798" y="2894"/>
                    <a:pt x="2774" y="2917"/>
                  </a:cubicBezTo>
                  <a:lnTo>
                    <a:pt x="1346" y="4763"/>
                  </a:lnTo>
                  <a:lnTo>
                    <a:pt x="786" y="4763"/>
                  </a:lnTo>
                  <a:lnTo>
                    <a:pt x="786" y="358"/>
                  </a:lnTo>
                  <a:lnTo>
                    <a:pt x="1548" y="358"/>
                  </a:lnTo>
                  <a:cubicBezTo>
                    <a:pt x="1643" y="358"/>
                    <a:pt x="1727" y="286"/>
                    <a:pt x="1727" y="179"/>
                  </a:cubicBezTo>
                  <a:cubicBezTo>
                    <a:pt x="1727" y="84"/>
                    <a:pt x="1655" y="0"/>
                    <a:pt x="1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716700" y="233055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畫面演示</a:t>
            </a:r>
            <a:endParaRPr sz="5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rds of Wisdom by Slidesgo">
  <a:themeElements>
    <a:clrScheme name="Simple Light">
      <a:dk1>
        <a:srgbClr val="151A20"/>
      </a:dk1>
      <a:lt1>
        <a:srgbClr val="E5E5DB"/>
      </a:lt1>
      <a:dk2>
        <a:srgbClr val="995334"/>
      </a:dk2>
      <a:lt2>
        <a:srgbClr val="D9A78C"/>
      </a:lt2>
      <a:accent1>
        <a:srgbClr val="585B46"/>
      </a:accent1>
      <a:accent2>
        <a:srgbClr val="8B9072"/>
      </a:accent2>
      <a:accent3>
        <a:srgbClr val="49767D"/>
      </a:accent3>
      <a:accent4>
        <a:srgbClr val="81B0B5"/>
      </a:accent4>
      <a:accent5>
        <a:srgbClr val="FFFFFF"/>
      </a:accent5>
      <a:accent6>
        <a:srgbClr val="FFFFFF"/>
      </a:accent6>
      <a:hlink>
        <a:srgbClr val="151A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